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Oswald Medium"/>
      <p:regular r:id="rId44"/>
      <p:bold r:id="rId45"/>
    </p:embeddedFont>
    <p:embeddedFont>
      <p:font typeface="Hanken Grotesk"/>
      <p:regular r:id="rId46"/>
      <p:bold r:id="rId47"/>
      <p:italic r:id="rId48"/>
      <p:boldItalic r:id="rId49"/>
    </p:embeddedFont>
    <p:embeddedFont>
      <p:font typeface="Hanken Grotesk SemiBold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Inter"/>
      <p:regular r:id="rId58"/>
      <p:bold r:id="rId59"/>
      <p:italic r:id="rId60"/>
      <p:boldItalic r:id="rId61"/>
    </p:embeddedFont>
    <p:embeddedFont>
      <p:font typeface="Anaheim"/>
      <p:regular r:id="rId62"/>
      <p:bold r:id="rId63"/>
    </p:embeddedFont>
    <p:embeddedFont>
      <p:font typeface="Montserrat Medium"/>
      <p:regular r:id="rId64"/>
      <p:bold r:id="rId65"/>
      <p:italic r:id="rId66"/>
      <p:boldItalic r:id="rId67"/>
    </p:embeddedFont>
    <p:embeddedFont>
      <p:font typeface="PT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OswaldMedium-regular.fntdata"/><Relationship Id="rId43" Type="http://schemas.openxmlformats.org/officeDocument/2006/relationships/slide" Target="slides/slide38.xml"/><Relationship Id="rId46" Type="http://schemas.openxmlformats.org/officeDocument/2006/relationships/font" Target="fonts/HankenGrotesk-regular.fntdata"/><Relationship Id="rId45" Type="http://schemas.openxmlformats.org/officeDocument/2006/relationships/font" Target="fonts/Oswal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ankenGrotesk-italic.fntdata"/><Relationship Id="rId47" Type="http://schemas.openxmlformats.org/officeDocument/2006/relationships/font" Target="fonts/HankenGrotesk-bold.fntdata"/><Relationship Id="rId49" Type="http://schemas.openxmlformats.org/officeDocument/2006/relationships/font" Target="fonts/HankenGrotes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TSans-boldItalic.fntdata"/><Relationship Id="rId70" Type="http://schemas.openxmlformats.org/officeDocument/2006/relationships/font" Target="fonts/PT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naheim-regular.fntdata"/><Relationship Id="rId61" Type="http://schemas.openxmlformats.org/officeDocument/2006/relationships/font" Target="fonts/Inter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regular.fntdata"/><Relationship Id="rId63" Type="http://schemas.openxmlformats.org/officeDocument/2006/relationships/font" Target="fonts/Anaheim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68" Type="http://schemas.openxmlformats.org/officeDocument/2006/relationships/font" Target="fonts/PTSans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Italic.fntdata"/><Relationship Id="rId60" Type="http://schemas.openxmlformats.org/officeDocument/2006/relationships/font" Target="fonts/Inter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T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ankenGroteskSemiBold-bold.fntdata"/><Relationship Id="rId50" Type="http://schemas.openxmlformats.org/officeDocument/2006/relationships/font" Target="fonts/HankenGroteskSemiBold-regular.fntdata"/><Relationship Id="rId53" Type="http://schemas.openxmlformats.org/officeDocument/2006/relationships/font" Target="fonts/HankenGroteskSemiBold-boldItalic.fntdata"/><Relationship Id="rId52" Type="http://schemas.openxmlformats.org/officeDocument/2006/relationships/font" Target="fonts/HankenGroteskSemiBold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Inter-bold.fntdata"/><Relationship Id="rId14" Type="http://schemas.openxmlformats.org/officeDocument/2006/relationships/slide" Target="slides/slide9.xml"/><Relationship Id="rId58" Type="http://schemas.openxmlformats.org/officeDocument/2006/relationships/font" Target="fonts/In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3" name="Google Shape;328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30aad87fa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30aad87fa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0aad87faff_0_3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30aad87faff_0_3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d5260bdd8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d5260bdd8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30145a9db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30145a9db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2fa654777c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2fa654777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30aad87faff_0_3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30aad87faff_0_3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2faa49236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2faa49236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2faa49236e1_0_6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2faa49236e1_0_6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Now, let’s talk about how I planned this project.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we focused on </a:t>
            </a:r>
            <a:r>
              <a:rPr b="1" lang="en">
                <a:solidFill>
                  <a:schemeClr val="dk1"/>
                </a:solidFill>
              </a:rPr>
              <a:t>strategic alignment</a:t>
            </a:r>
            <a:r>
              <a:rPr lang="en">
                <a:solidFill>
                  <a:schemeClr val="dk1"/>
                </a:solidFill>
              </a:rPr>
              <a:t>. We engaged with key stakeholders to ensure that the envisioned product aligned with Freenome’s core mission. At this stage, we also gathered high-level requirements and made sure we had a clear understanding of the </a:t>
            </a:r>
            <a:r>
              <a:rPr b="1" lang="en">
                <a:solidFill>
                  <a:schemeClr val="dk1"/>
                </a:solidFill>
              </a:rPr>
              <a:t>success metrics and KPIs</a:t>
            </a:r>
            <a:r>
              <a:rPr lang="en">
                <a:solidFill>
                  <a:schemeClr val="dk1"/>
                </a:solidFill>
              </a:rPr>
              <a:t> we would use to measure the product’s value even before development began.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Next was the </a:t>
            </a:r>
            <a:r>
              <a:rPr b="1" lang="en">
                <a:solidFill>
                  <a:schemeClr val="dk1"/>
                </a:solidFill>
              </a:rPr>
              <a:t>technical viability assessment</a:t>
            </a:r>
            <a:r>
              <a:rPr lang="en">
                <a:solidFill>
                  <a:schemeClr val="dk1"/>
                </a:solidFill>
              </a:rPr>
              <a:t>. I collaborated with engineering team leads to evaluate the </a:t>
            </a:r>
            <a:r>
              <a:rPr b="1" lang="en">
                <a:solidFill>
                  <a:schemeClr val="dk1"/>
                </a:solidFill>
              </a:rPr>
              <a:t>feasibility</a:t>
            </a:r>
            <a:r>
              <a:rPr lang="en">
                <a:solidFill>
                  <a:schemeClr val="dk1"/>
                </a:solidFill>
              </a:rPr>
              <a:t> of the project based on these high-level requirements. We needed to ensure that what we were proposing was technically achievable within our timelines and resources.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From there, we moved on to </a:t>
            </a:r>
            <a:r>
              <a:rPr b="1" lang="en">
                <a:solidFill>
                  <a:schemeClr val="dk1"/>
                </a:solidFill>
              </a:rPr>
              <a:t>OKRs and progress tracking</a:t>
            </a:r>
            <a:r>
              <a:rPr lang="en">
                <a:solidFill>
                  <a:schemeClr val="dk1"/>
                </a:solidFill>
              </a:rPr>
              <a:t>. I drafted </a:t>
            </a:r>
            <a:r>
              <a:rPr b="1" lang="en">
                <a:solidFill>
                  <a:schemeClr val="dk1"/>
                </a:solidFill>
              </a:rPr>
              <a:t>OKRs (Objectives and Key Results)</a:t>
            </a:r>
            <a:r>
              <a:rPr lang="en">
                <a:solidFill>
                  <a:schemeClr val="dk1"/>
                </a:solidFill>
              </a:rPr>
              <a:t> that were directly tied to company goals and objectives. This helped us monitor product progress effectively and ensured we had clear milestones along the way. Throughout this process, I worked closely with engineering teams, product managers, and senior leadership to maintain </a:t>
            </a:r>
            <a:r>
              <a:rPr b="1" lang="en">
                <a:solidFill>
                  <a:schemeClr val="dk1"/>
                </a:solidFill>
              </a:rPr>
              <a:t>alignment and transparency</a:t>
            </a:r>
            <a:r>
              <a:rPr lang="en">
                <a:solidFill>
                  <a:schemeClr val="dk1"/>
                </a:solidFill>
              </a:rPr>
              <a:t> across all levels of the organization.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planning process set a strong foundation for the project, allowing us to move forward with confidence.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2faa49236e1_0_3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2faa49236e1_0_3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30aad87faff_0_3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30aad87faff_0_3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5" name="Google Shape;330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SLIDES_API16439114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7" name="Google Shape;3627;SLIDES_API16439114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g2faa49236e1_0_9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9" name="Google Shape;3649;g2faa49236e1_0_9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30aad87faff_0_3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30aad87faff_0_3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SLIDES_API38601208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5" name="Google Shape;3665;SLIDES_API38601208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2faa49236e1_0_1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2faa49236e1_0_1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30aad87faff_0_3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4" name="Google Shape;3694;g30aad87faff_0_3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30145a9db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30145a9db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30aad87faff_0_3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30aad87faff_0_3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2fca971f9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2fca971f9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g30c3b192a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5" name="Google Shape;3765;g30c3b192a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30aad87faff_0_3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3" name="Google Shape;3773;g30aad87faff_0_3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2fca971f9c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2" name="Google Shape;3802;g2fca971f9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30aad87faff_0_3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30aad87faff_0_3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wraps up my presentation. Thank you all for your time and attention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I’m happy to take any questions you may have either about this project or my experience!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0ec6737b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0ec6737b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g30ec6737b1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Google Shape;3881;g30ec6737b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g30ec6737b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7" name="Google Shape;3887;g30ec6737b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0ec6737b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4" name="Google Shape;3894;g30ec6737b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30ec6737b1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30ec6737b1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9" name="Google Shape;333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2fca971f9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2fca971f9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30ec6737b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30ec6737b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30145a9db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30145a9db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2fc4d316a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2fc4d316a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" name="Google Shape;15;p2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" name="Google Shape;20;p2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" name="Google Shape;46;p2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47" name="Google Shape;47;p2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51" name="Google Shape;51;p2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4" name="Google Shape;54;p2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" name="Google Shape;57;p2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" name="Google Shape;58;p2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" name="Google Shape;66;p2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67" name="Google Shape;67;p2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" name="Google Shape;69;p2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" name="Google Shape;75;p2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" name="Google Shape;76;p2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oogle Shape;79;p2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80" name="Google Shape;80;p2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" name="Google Shape;82;p2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" name="Google Shape;85;p2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86" name="Google Shape;86;p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8" name="Google Shape;88;p2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" name="Google Shape;89;p2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90" name="Google Shape;90;p2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" name="Google Shape;92;p2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" name="Google Shape;95;p2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" name="Google Shape;96;p2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97" name="Google Shape;97;p2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98" name="Google Shape;98;p2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99" name="Google Shape;99;p2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0" name="Google Shape;100;p2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1" name="Google Shape;101;p2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" name="Google Shape;103;p2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2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05" name="Google Shape;105;p2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" name="Google Shape;107;p2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08" name="Google Shape;108;p2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" name="Google Shape;118;p2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19" name="Google Shape;119;p2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" name="Google Shape;122;p2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23" name="Google Shape;123;p2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5" name="Google Shape;125;p2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26" name="Google Shape;126;p2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" name="Google Shape;129;p2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30" name="Google Shape;130;p2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2" name="Google Shape;132;p2"/>
          <p:cNvSpPr txBox="1"/>
          <p:nvPr>
            <p:ph type="ctrTitle"/>
          </p:nvPr>
        </p:nvSpPr>
        <p:spPr>
          <a:xfrm>
            <a:off x="1600200" y="1313304"/>
            <a:ext cx="5943600" cy="17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3" name="Google Shape;133;p2"/>
          <p:cNvSpPr txBox="1"/>
          <p:nvPr>
            <p:ph idx="1" type="subTitle"/>
          </p:nvPr>
        </p:nvSpPr>
        <p:spPr>
          <a:xfrm>
            <a:off x="1600200" y="3418596"/>
            <a:ext cx="594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11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986" name="Google Shape;986;p11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987" name="Google Shape;987;p11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988" name="Google Shape;988;p11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" name="Google Shape;989;p11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p11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1" name="Google Shape;991;p11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2" name="Google Shape;992;p11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993" name="Google Shape;993;p11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11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5" name="Google Shape;995;p11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6" name="Google Shape;996;p11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1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8" name="Google Shape;998;p11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999" name="Google Shape;999;p11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11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1" name="Google Shape;1001;p11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1002" name="Google Shape;1002;p11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3" name="Google Shape;1003;p11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11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1005" name="Google Shape;1005;p11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11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11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8" name="Google Shape;1008;p11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1009" name="Google Shape;1009;p11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p11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11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1012" name="Google Shape;1012;p11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p11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4" name="Google Shape;1014;p11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1015" name="Google Shape;1015;p11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1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11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1018" name="Google Shape;1018;p11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1019" name="Google Shape;1019;p11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0" name="Google Shape;1020;p11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21" name="Google Shape;1021;p11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2" name="Google Shape;1022;p11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1023" name="Google Shape;1023;p11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11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p11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6" name="Google Shape;1026;p11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1027" name="Google Shape;1027;p11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1028" name="Google Shape;1028;p11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9" name="Google Shape;1029;p11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30" name="Google Shape;1030;p11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031" name="Google Shape;1031;p11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2" name="Google Shape;1032;p11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3" name="Google Shape;1033;p11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34" name="Google Shape;1034;p11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5" name="Google Shape;1035;p11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1036" name="Google Shape;1036;p11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2" name="Google Shape;1042;p11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1043" name="Google Shape;1043;p11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11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5" name="Google Shape;1045;p11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1046" name="Google Shape;1046;p11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11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8" name="Google Shape;1048;p11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1049" name="Google Shape;1049;p11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11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51" name="Google Shape;1051;p11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2" name="Google Shape;1052;p11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1053" name="Google Shape;1053;p11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" name="Google Shape;1054;p11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5" name="Google Shape;1055;p11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1056" name="Google Shape;1056;p11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11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58" name="Google Shape;1058;p11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1059" name="Google Shape;1059;p11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11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1" name="Google Shape;1061;p11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1062" name="Google Shape;1062;p11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1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4" name="Google Shape;1064;p11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5" name="Google Shape;1065;p11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1066" name="Google Shape;1066;p11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11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68" name="Google Shape;1068;p11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1069" name="Google Shape;1069;p11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11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1" name="Google Shape;1071;p11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2" name="Google Shape;1072;p11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1073" name="Google Shape;1073;p11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1074" name="Google Shape;1074;p11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1075" name="Google Shape;1075;p11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6" name="Google Shape;1076;p11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7" name="Google Shape;1077;p11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8" name="Google Shape;1078;p11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79" name="Google Shape;1079;p11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80" name="Google Shape;1080;p11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081" name="Google Shape;1081;p11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11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83" name="Google Shape;1083;p11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084" name="Google Shape;1084;p11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11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11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11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8" name="Google Shape;1088;p11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089" name="Google Shape;1089;p11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0" name="Google Shape;1090;p11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1" name="Google Shape;1091;p11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092" name="Google Shape;1092;p11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11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4" name="Google Shape;1094;p11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095" name="Google Shape;1095;p11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" name="Google Shape;1096;p11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11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8" name="Google Shape;1098;p11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099" name="Google Shape;1099;p11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" name="Google Shape;1100;p1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1" name="Google Shape;1101;p11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102" name="Google Shape;1102;p11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11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" name="Google Shape;1104;p11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5" name="Google Shape;1105;p11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106" name="Google Shape;1106;p11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" name="Google Shape;1107;p11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08" name="Google Shape;1108;p11"/>
          <p:cNvSpPr txBox="1"/>
          <p:nvPr>
            <p:ph hasCustomPrompt="1" type="title"/>
          </p:nvPr>
        </p:nvSpPr>
        <p:spPr>
          <a:xfrm>
            <a:off x="1828800" y="1612713"/>
            <a:ext cx="54864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9" name="Google Shape;1109;p11"/>
          <p:cNvSpPr txBox="1"/>
          <p:nvPr>
            <p:ph idx="1" type="subTitle"/>
          </p:nvPr>
        </p:nvSpPr>
        <p:spPr>
          <a:xfrm>
            <a:off x="1828800" y="3119187"/>
            <a:ext cx="5486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13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1113" name="Google Shape;1113;p13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1114" name="Google Shape;1114;p13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5" name="Google Shape;1115;p13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1116" name="Google Shape;1116;p13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13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13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13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13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1" name="Google Shape;1121;p13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1122" name="Google Shape;1122;p13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13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4" name="Google Shape;1124;p13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1125" name="Google Shape;1125;p13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13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13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8" name="Google Shape;1128;p13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1129" name="Google Shape;1129;p13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13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1" name="Google Shape;1131;p13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1132" name="Google Shape;1132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4" name="Google Shape;1134;p13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1135" name="Google Shape;1135;p13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13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7" name="Google Shape;1137;p13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8" name="Google Shape;1138;p13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1139" name="Google Shape;1139;p13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1140" name="Google Shape;1140;p13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13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42" name="Google Shape;1142;p13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143" name="Google Shape;1143;p13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13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145" name="Google Shape;1145;p13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1146" name="Google Shape;1146;p13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7" name="Google Shape;1147;p13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148" name="Google Shape;1148;p1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9" name="Google Shape;1149;p1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150" name="Google Shape;1150;p13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1151" name="Google Shape;1151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3" name="Google Shape;1153;p13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4" name="Google Shape;1154;p13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1155" name="Google Shape;1155;p13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6" name="Google Shape;1156;p13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57" name="Google Shape;1157;p13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158" name="Google Shape;1158;p13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3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3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1" name="Google Shape;1161;p13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1162" name="Google Shape;1162;p13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13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4" name="Google Shape;1164;p13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1165" name="Google Shape;1165;p1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7" name="Google Shape;1167;p13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1168" name="Google Shape;1168;p13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13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70" name="Google Shape;1170;p13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1171" name="Google Shape;1171;p13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1172" name="Google Shape;1172;p13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13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13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13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13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13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13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13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Google Shape;1180;p13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1" name="Google Shape;1181;p13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2" name="Google Shape;1182;p13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13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4" name="Google Shape;1184;p13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1185" name="Google Shape;1185;p13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13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7" name="Google Shape;1187;p13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1188" name="Google Shape;1188;p13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9" name="Google Shape;1189;p13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13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1" name="Google Shape;1191;p13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1192" name="Google Shape;1192;p13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3" name="Google Shape;1193;p13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4" name="Google Shape;1194;p13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1195" name="Google Shape;1195;p13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1196" name="Google Shape;1196;p13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197;p13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98" name="Google Shape;1198;p13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9" name="Google Shape;1199;p13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1200" name="Google Shape;1200;p1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1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2" name="Google Shape;1202;p13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1203" name="Google Shape;1203;p13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1204" name="Google Shape;1204;p13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1205" name="Google Shape;1205;p13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6" name="Google Shape;1206;p13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207" name="Google Shape;1207;p13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1208" name="Google Shape;1208;p13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13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0" name="Google Shape;1210;p13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1211" name="Google Shape;1211;p13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13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13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4" name="Google Shape;1214;p13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1215" name="Google Shape;1215;p13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13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7" name="Google Shape;1217;p13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1218" name="Google Shape;1218;p1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1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0" name="Google Shape;1220;p13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1221" name="Google Shape;1221;p13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13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3" name="Google Shape;1223;p13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1224" name="Google Shape;1224;p13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13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13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27" name="Google Shape;1227;p13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228" name="Google Shape;1228;p1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9" name="Google Shape;1229;p1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230" name="Google Shape;1230;p13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231" name="Google Shape;1231;p13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1232" name="Google Shape;1232;p13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1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4" name="Google Shape;1234;p13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1235" name="Google Shape;1235;p13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13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13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38" name="Google Shape;1238;p13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1239" name="Google Shape;1239;p1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1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1" name="Google Shape;1241;p13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1242" name="Google Shape;1242;p13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13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4" name="Google Shape;1244;p13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1245" name="Google Shape;1245;p13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13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47" name="Google Shape;1247;p13"/>
          <p:cNvSpPr txBox="1"/>
          <p:nvPr>
            <p:ph type="title"/>
          </p:nvPr>
        </p:nvSpPr>
        <p:spPr>
          <a:xfrm>
            <a:off x="713225" y="53949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8" name="Google Shape;1248;p13"/>
          <p:cNvSpPr txBox="1"/>
          <p:nvPr>
            <p:ph hasCustomPrompt="1" idx="2" type="title"/>
          </p:nvPr>
        </p:nvSpPr>
        <p:spPr>
          <a:xfrm>
            <a:off x="1604675" y="1531720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49" name="Google Shape;1249;p13"/>
          <p:cNvSpPr txBox="1"/>
          <p:nvPr>
            <p:ph hasCustomPrompt="1" idx="3" type="title"/>
          </p:nvPr>
        </p:nvSpPr>
        <p:spPr>
          <a:xfrm>
            <a:off x="1604675" y="3150224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0" name="Google Shape;1250;p13"/>
          <p:cNvSpPr txBox="1"/>
          <p:nvPr>
            <p:ph hasCustomPrompt="1" idx="4" type="title"/>
          </p:nvPr>
        </p:nvSpPr>
        <p:spPr>
          <a:xfrm>
            <a:off x="4297650" y="1531720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1" name="Google Shape;1251;p13"/>
          <p:cNvSpPr txBox="1"/>
          <p:nvPr>
            <p:ph hasCustomPrompt="1" idx="5" type="title"/>
          </p:nvPr>
        </p:nvSpPr>
        <p:spPr>
          <a:xfrm>
            <a:off x="4297625" y="3150224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/>
          <p:nvPr>
            <p:ph hasCustomPrompt="1" idx="6" type="title"/>
          </p:nvPr>
        </p:nvSpPr>
        <p:spPr>
          <a:xfrm>
            <a:off x="6990575" y="1531720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3" name="Google Shape;1253;p13"/>
          <p:cNvSpPr txBox="1"/>
          <p:nvPr>
            <p:ph hasCustomPrompt="1" idx="7" type="title"/>
          </p:nvPr>
        </p:nvSpPr>
        <p:spPr>
          <a:xfrm>
            <a:off x="6990575" y="3150224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54" name="Google Shape;1254;p13"/>
          <p:cNvSpPr txBox="1"/>
          <p:nvPr>
            <p:ph idx="1" type="subTitle"/>
          </p:nvPr>
        </p:nvSpPr>
        <p:spPr>
          <a:xfrm>
            <a:off x="713225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55" name="Google Shape;1255;p13"/>
          <p:cNvSpPr txBox="1"/>
          <p:nvPr>
            <p:ph idx="8" type="subTitle"/>
          </p:nvPr>
        </p:nvSpPr>
        <p:spPr>
          <a:xfrm>
            <a:off x="3406200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56" name="Google Shape;1256;p13"/>
          <p:cNvSpPr txBox="1"/>
          <p:nvPr>
            <p:ph idx="9" type="subTitle"/>
          </p:nvPr>
        </p:nvSpPr>
        <p:spPr>
          <a:xfrm>
            <a:off x="6099125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57" name="Google Shape;1257;p13"/>
          <p:cNvSpPr txBox="1"/>
          <p:nvPr>
            <p:ph idx="13" type="subTitle"/>
          </p:nvPr>
        </p:nvSpPr>
        <p:spPr>
          <a:xfrm>
            <a:off x="71322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58" name="Google Shape;1258;p13"/>
          <p:cNvSpPr txBox="1"/>
          <p:nvPr>
            <p:ph idx="14" type="subTitle"/>
          </p:nvPr>
        </p:nvSpPr>
        <p:spPr>
          <a:xfrm>
            <a:off x="340617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1259" name="Google Shape;1259;p13"/>
          <p:cNvSpPr txBox="1"/>
          <p:nvPr>
            <p:ph idx="15" type="subTitle"/>
          </p:nvPr>
        </p:nvSpPr>
        <p:spPr>
          <a:xfrm>
            <a:off x="609912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14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1262" name="Google Shape;1262;p14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1263" name="Google Shape;1263;p14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1264" name="Google Shape;1264;p14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14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14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67" name="Google Shape;1267;p14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68" name="Google Shape;1268;p14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1269" name="Google Shape;1269;p14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0" name="Google Shape;1270;p14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1" name="Google Shape;1271;p14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72" name="Google Shape;1272;p14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4" name="Google Shape;1274;p14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1275" name="Google Shape;1275;p14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14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7" name="Google Shape;1277;p14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1278" name="Google Shape;1278;p14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14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80" name="Google Shape;1280;p14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1281" name="Google Shape;1281;p14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14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14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4" name="Google Shape;1284;p14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1285" name="Google Shape;1285;p14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14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87" name="Google Shape;1287;p14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1288" name="Google Shape;1288;p14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14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0" name="Google Shape;1290;p14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1291" name="Google Shape;1291;p14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1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3" name="Google Shape;1293;p14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1294" name="Google Shape;1294;p14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1295" name="Google Shape;1295;p14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6" name="Google Shape;1296;p14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97" name="Google Shape;1297;p14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8" name="Google Shape;1298;p14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1299" name="Google Shape;1299;p14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14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14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2" name="Google Shape;1302;p14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1303" name="Google Shape;1303;p14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1304" name="Google Shape;1304;p14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5" name="Google Shape;1305;p14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06" name="Google Shape;1306;p14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307" name="Google Shape;1307;p14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8" name="Google Shape;1308;p14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09" name="Google Shape;1309;p14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10" name="Google Shape;1310;p14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1" name="Google Shape;1311;p14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1312" name="Google Shape;1312;p14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8" name="Google Shape;1318;p14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1319" name="Google Shape;1319;p14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14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21" name="Google Shape;1321;p14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1322" name="Google Shape;1322;p14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14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24" name="Google Shape;1324;p14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1325" name="Google Shape;1325;p14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14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27" name="Google Shape;1327;p14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28" name="Google Shape;1328;p14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1329" name="Google Shape;1329;p14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14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1" name="Google Shape;1331;p14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1332" name="Google Shape;1332;p14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14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4" name="Google Shape;1334;p14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1335" name="Google Shape;1335;p14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14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7" name="Google Shape;1337;p14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1338" name="Google Shape;1338;p14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1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0" name="Google Shape;1340;p14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1" name="Google Shape;1341;p14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1342" name="Google Shape;1342;p14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14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44" name="Google Shape;1344;p14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1345" name="Google Shape;1345;p14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14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7" name="Google Shape;1347;p14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8" name="Google Shape;1348;p14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1349" name="Google Shape;1349;p14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1350" name="Google Shape;1350;p14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1351" name="Google Shape;1351;p14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2" name="Google Shape;1352;p14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3" name="Google Shape;1353;p14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354" name="Google Shape;1354;p14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55" name="Google Shape;1355;p14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56" name="Google Shape;1356;p14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357" name="Google Shape;1357;p14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8" name="Google Shape;1358;p14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59" name="Google Shape;1359;p14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360" name="Google Shape;1360;p14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14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14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14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4" name="Google Shape;1364;p14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365" name="Google Shape;1365;p14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14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7" name="Google Shape;1367;p14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368" name="Google Shape;1368;p14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14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0" name="Google Shape;1370;p14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371" name="Google Shape;1371;p14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14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14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4" name="Google Shape;1374;p14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375" name="Google Shape;1375;p14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6" name="Google Shape;1376;p1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7" name="Google Shape;1377;p14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378" name="Google Shape;1378;p14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9" name="Google Shape;1379;p14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0" name="Google Shape;1380;p14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81" name="Google Shape;1381;p14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382" name="Google Shape;1382;p14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3" name="Google Shape;1383;p14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84" name="Google Shape;1384;p14"/>
          <p:cNvSpPr txBox="1"/>
          <p:nvPr>
            <p:ph type="title"/>
          </p:nvPr>
        </p:nvSpPr>
        <p:spPr>
          <a:xfrm>
            <a:off x="2743200" y="3210687"/>
            <a:ext cx="365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5" name="Google Shape;1385;p14"/>
          <p:cNvSpPr txBox="1"/>
          <p:nvPr>
            <p:ph idx="1" type="subTitle"/>
          </p:nvPr>
        </p:nvSpPr>
        <p:spPr>
          <a:xfrm>
            <a:off x="2743200" y="1430013"/>
            <a:ext cx="3657600" cy="14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oogle Shape;1387;p15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1388" name="Google Shape;1388;p15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1389" name="Google Shape;1389;p15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1390" name="Google Shape;1390;p15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1" name="Google Shape;1391;p15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2" name="Google Shape;1392;p15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93" name="Google Shape;1393;p15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94" name="Google Shape;1394;p15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1395" name="Google Shape;1395;p15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6" name="Google Shape;1396;p15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7" name="Google Shape;1397;p15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98" name="Google Shape;1398;p15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5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00" name="Google Shape;1400;p15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1401" name="Google Shape;1401;p15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2" name="Google Shape;1402;p15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3" name="Google Shape;1403;p15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1404" name="Google Shape;1404;p15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15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6" name="Google Shape;1406;p15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1407" name="Google Shape;1407;p15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15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15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0" name="Google Shape;1410;p15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1411" name="Google Shape;1411;p15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2" name="Google Shape;1412;p15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13" name="Google Shape;1413;p15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1414" name="Google Shape;1414;p15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5" name="Google Shape;1415;p15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16" name="Google Shape;1416;p15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1417" name="Google Shape;1417;p1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8" name="Google Shape;1418;p1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19" name="Google Shape;1419;p15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1420" name="Google Shape;1420;p15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1421" name="Google Shape;1421;p15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2" name="Google Shape;1422;p15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23" name="Google Shape;1423;p15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24" name="Google Shape;1424;p15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1425" name="Google Shape;1425;p15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6" name="Google Shape;1426;p15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7" name="Google Shape;1427;p15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28" name="Google Shape;1428;p15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1429" name="Google Shape;1429;p15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1430" name="Google Shape;1430;p15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1" name="Google Shape;1431;p15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32" name="Google Shape;1432;p15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433" name="Google Shape;1433;p15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4" name="Google Shape;1434;p15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35" name="Google Shape;1435;p15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36" name="Google Shape;1436;p15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7" name="Google Shape;1437;p15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1438" name="Google Shape;1438;p15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5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15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5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5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15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44" name="Google Shape;1444;p15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1445" name="Google Shape;1445;p15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6" name="Google Shape;1446;p15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47" name="Google Shape;1447;p15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1448" name="Google Shape;1448;p15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9" name="Google Shape;1449;p15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50" name="Google Shape;1450;p15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1451" name="Google Shape;1451;p15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2" name="Google Shape;1452;p15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53" name="Google Shape;1453;p15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54" name="Google Shape;1454;p15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1455" name="Google Shape;1455;p15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6" name="Google Shape;1456;p15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57" name="Google Shape;1457;p15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1458" name="Google Shape;1458;p15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9" name="Google Shape;1459;p15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60" name="Google Shape;1460;p15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1461" name="Google Shape;1461;p15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2" name="Google Shape;1462;p15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63" name="Google Shape;1463;p15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1464" name="Google Shape;1464;p1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5" name="Google Shape;1465;p1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66" name="Google Shape;1466;p15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7" name="Google Shape;1467;p15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1468" name="Google Shape;1468;p15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p15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0" name="Google Shape;1470;p15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1471" name="Google Shape;1471;p15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p15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73" name="Google Shape;1473;p15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74" name="Google Shape;1474;p15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1475" name="Google Shape;1475;p15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1476" name="Google Shape;1476;p15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1477" name="Google Shape;1477;p15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478" name="Google Shape;1478;p15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479" name="Google Shape;1479;p15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480" name="Google Shape;1480;p15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81" name="Google Shape;1481;p15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82" name="Google Shape;1482;p15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483" name="Google Shape;1483;p15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p15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85" name="Google Shape;1485;p15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486" name="Google Shape;1486;p15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15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15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15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0" name="Google Shape;1490;p15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491" name="Google Shape;1491;p15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p15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3" name="Google Shape;1493;p15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494" name="Google Shape;1494;p15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5" name="Google Shape;1495;p15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6" name="Google Shape;1496;p15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497" name="Google Shape;1497;p15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8" name="Google Shape;1498;p15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15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0" name="Google Shape;1500;p15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501" name="Google Shape;1501;p15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p1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3" name="Google Shape;1503;p15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504" name="Google Shape;1504;p15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5" name="Google Shape;1505;p15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6" name="Google Shape;1506;p15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7" name="Google Shape;1507;p15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508" name="Google Shape;1508;p15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p15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10" name="Google Shape;1510;p15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16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513" name="Google Shape;1513;p16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514" name="Google Shape;1514;p16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515" name="Google Shape;1515;p16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16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17" name="Google Shape;1517;p16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8" name="Google Shape;1518;p16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519" name="Google Shape;1519;p16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16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1" name="Google Shape;1521;p16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522" name="Google Shape;1522;p16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3" name="Google Shape;1523;p16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24" name="Google Shape;1524;p16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525" name="Google Shape;1525;p16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6" name="Google Shape;1526;p16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27" name="Google Shape;1527;p16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528" name="Google Shape;1528;p16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9" name="Google Shape;1529;p1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30" name="Google Shape;1530;p16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31" name="Google Shape;1531;p16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532" name="Google Shape;1532;p16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3" name="Google Shape;1533;p16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4" name="Google Shape;1534;p16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5" name="Google Shape;1535;p16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536" name="Google Shape;1536;p16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16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8" name="Google Shape;1538;p16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539" name="Google Shape;1539;p16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0" name="Google Shape;1540;p16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41" name="Google Shape;1541;p16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6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6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44" name="Google Shape;1544;p16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545" name="Google Shape;1545;p16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16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47" name="Google Shape;1547;p16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548" name="Google Shape;1548;p16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549" name="Google Shape;1549;p16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16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16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16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16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54" name="Google Shape;1554;p16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555" name="Google Shape;1555;p16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16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57" name="Google Shape;1557;p16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8" name="Google Shape;1558;p16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1559" name="Google Shape;1559;p16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16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1" name="Google Shape;1561;p16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1562" name="Google Shape;1562;p16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16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4" name="Google Shape;1564;p16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1565" name="Google Shape;1565;p16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16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7" name="Google Shape;1567;p16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1568" name="Google Shape;1568;p16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16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16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71" name="Google Shape;1571;p16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572" name="Google Shape;1572;p16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3" name="Google Shape;1573;p16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574" name="Google Shape;1574;p16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6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6" name="Google Shape;1576;p16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1577" name="Google Shape;1577;p16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1578" name="Google Shape;1578;p16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9" name="Google Shape;1579;p16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80" name="Google Shape;1580;p16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1581" name="Google Shape;1581;p16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2" name="Google Shape;1582;p16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83" name="Google Shape;1583;p16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1584" name="Google Shape;1584;p16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16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86" name="Google Shape;1586;p16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87" name="Google Shape;1587;p16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1588" name="Google Shape;1588;p16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16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0" name="Google Shape;1590;p16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1" name="Google Shape;1591;p16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1592" name="Google Shape;1592;p16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16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16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5" name="Google Shape;1595;p16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96" name="Google Shape;1596;p16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1597" name="Google Shape;1597;p1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1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99" name="Google Shape;1599;p16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17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1602" name="Google Shape;1602;p17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1603" name="Google Shape;1603;p17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4" name="Google Shape;1604;p17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1605" name="Google Shape;1605;p17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p17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p17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17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17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10" name="Google Shape;1610;p17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1611" name="Google Shape;1611;p17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2" name="Google Shape;1612;p17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13" name="Google Shape;1613;p17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1614" name="Google Shape;1614;p17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17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17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7" name="Google Shape;1617;p17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1618" name="Google Shape;1618;p17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9" name="Google Shape;1619;p17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20" name="Google Shape;1620;p17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1621" name="Google Shape;1621;p1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2" name="Google Shape;1622;p1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23" name="Google Shape;1623;p17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1624" name="Google Shape;1624;p17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5" name="Google Shape;1625;p17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26" name="Google Shape;1626;p17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27" name="Google Shape;1627;p17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1628" name="Google Shape;1628;p17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1629" name="Google Shape;1629;p17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0" name="Google Shape;1630;p17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631" name="Google Shape;1631;p17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632" name="Google Shape;1632;p17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3" name="Google Shape;1633;p17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34" name="Google Shape;1634;p17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1635" name="Google Shape;1635;p17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36" name="Google Shape;1636;p17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637" name="Google Shape;1637;p17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8" name="Google Shape;1638;p17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39" name="Google Shape;1639;p17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1640" name="Google Shape;1640;p1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1" name="Google Shape;1641;p1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2" name="Google Shape;1642;p17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3" name="Google Shape;1643;p17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1644" name="Google Shape;1644;p1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5" name="Google Shape;1645;p1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6" name="Google Shape;1646;p17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647" name="Google Shape;1647;p17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7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7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0" name="Google Shape;1650;p17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1651" name="Google Shape;1651;p17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2" name="Google Shape;1652;p17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53" name="Google Shape;1653;p17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1654" name="Google Shape;1654;p1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5" name="Google Shape;1655;p1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56" name="Google Shape;1656;p17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1657" name="Google Shape;1657;p17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8" name="Google Shape;1658;p17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59" name="Google Shape;1659;p17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1660" name="Google Shape;1660;p17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1661" name="Google Shape;1661;p17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2" name="Google Shape;1662;p17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3" name="Google Shape;1663;p17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4" name="Google Shape;1664;p17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5" name="Google Shape;1665;p17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6" name="Google Shape;1666;p17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7" name="Google Shape;1667;p17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8" name="Google Shape;1668;p17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9" name="Google Shape;1669;p17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0" name="Google Shape;1670;p17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1" name="Google Shape;1671;p17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2" name="Google Shape;1672;p17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73" name="Google Shape;1673;p17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1674" name="Google Shape;1674;p17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5" name="Google Shape;1675;p17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76" name="Google Shape;1676;p17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1677" name="Google Shape;1677;p1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1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1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0" name="Google Shape;1680;p17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1681" name="Google Shape;1681;p17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2" name="Google Shape;1682;p17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3" name="Google Shape;1683;p17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1684" name="Google Shape;1684;p17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1685" name="Google Shape;1685;p17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6" name="Google Shape;1686;p17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87" name="Google Shape;1687;p17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8" name="Google Shape;1688;p17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1689" name="Google Shape;1689;p1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0" name="Google Shape;1690;p1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1" name="Google Shape;1691;p17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1692" name="Google Shape;1692;p17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1693" name="Google Shape;1693;p17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1694" name="Google Shape;1694;p17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695" name="Google Shape;1695;p17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696" name="Google Shape;1696;p17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1697" name="Google Shape;1697;p17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8" name="Google Shape;1698;p17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9" name="Google Shape;1699;p17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1700" name="Google Shape;1700;p17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17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17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3" name="Google Shape;1703;p17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1704" name="Google Shape;1704;p17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5" name="Google Shape;1705;p17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06" name="Google Shape;1706;p17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1707" name="Google Shape;1707;p1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8" name="Google Shape;1708;p1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09" name="Google Shape;1709;p17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1710" name="Google Shape;1710;p17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1" name="Google Shape;1711;p17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12" name="Google Shape;1712;p17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1713" name="Google Shape;1713;p17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4" name="Google Shape;1714;p17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5" name="Google Shape;1715;p17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16" name="Google Shape;1716;p17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717" name="Google Shape;1717;p17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8" name="Google Shape;1718;p17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719" name="Google Shape;1719;p17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720" name="Google Shape;1720;p17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1721" name="Google Shape;1721;p17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2" name="Google Shape;1722;p1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23" name="Google Shape;1723;p17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1724" name="Google Shape;1724;p17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5" name="Google Shape;1725;p17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6" name="Google Shape;1726;p17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27" name="Google Shape;1727;p17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1728" name="Google Shape;1728;p1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9" name="Google Shape;1729;p1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30" name="Google Shape;1730;p17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1731" name="Google Shape;1731;p17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2" name="Google Shape;1732;p17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33" name="Google Shape;1733;p17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1734" name="Google Shape;1734;p1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5" name="Google Shape;1735;p1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36" name="Google Shape;1736;p17"/>
          <p:cNvSpPr txBox="1"/>
          <p:nvPr>
            <p:ph type="title"/>
          </p:nvPr>
        </p:nvSpPr>
        <p:spPr>
          <a:xfrm>
            <a:off x="713225" y="1567732"/>
            <a:ext cx="36759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7" name="Google Shape;1737;p17"/>
          <p:cNvSpPr txBox="1"/>
          <p:nvPr>
            <p:ph idx="1" type="subTitle"/>
          </p:nvPr>
        </p:nvSpPr>
        <p:spPr>
          <a:xfrm>
            <a:off x="713225" y="2844369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8" name="Google Shape;1738;p17"/>
          <p:cNvSpPr/>
          <p:nvPr>
            <p:ph idx="2" type="pic"/>
          </p:nvPr>
        </p:nvSpPr>
        <p:spPr>
          <a:xfrm>
            <a:off x="4754875" y="733806"/>
            <a:ext cx="3675900" cy="367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18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1741" name="Google Shape;1741;p18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1742" name="Google Shape;1742;p18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1743" name="Google Shape;1743;p18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18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18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46" name="Google Shape;1746;p18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47" name="Google Shape;1747;p18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1748" name="Google Shape;1748;p18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p18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18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51" name="Google Shape;1751;p18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53" name="Google Shape;1753;p18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1754" name="Google Shape;1754;p18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18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6" name="Google Shape;1756;p18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1757" name="Google Shape;1757;p18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p18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9" name="Google Shape;1759;p18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1760" name="Google Shape;1760;p18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18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18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63" name="Google Shape;1763;p18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1764" name="Google Shape;1764;p18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18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66" name="Google Shape;1766;p18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1767" name="Google Shape;1767;p1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8" name="Google Shape;1768;p1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69" name="Google Shape;1769;p18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1770" name="Google Shape;1770;p18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1" name="Google Shape;1771;p1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2" name="Google Shape;1772;p18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1773" name="Google Shape;1773;p18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1774" name="Google Shape;1774;p18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5" name="Google Shape;1775;p18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76" name="Google Shape;1776;p18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7" name="Google Shape;1777;p18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1778" name="Google Shape;1778;p18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18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18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1" name="Google Shape;1781;p18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1782" name="Google Shape;1782;p18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1783" name="Google Shape;1783;p18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4" name="Google Shape;1784;p18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85" name="Google Shape;1785;p18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1786" name="Google Shape;1786;p18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7" name="Google Shape;1787;p18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88" name="Google Shape;1788;p18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9" name="Google Shape;1789;p18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0" name="Google Shape;1790;p18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1791" name="Google Shape;1791;p18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97" name="Google Shape;1797;p18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1798" name="Google Shape;1798;p1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9" name="Google Shape;1799;p1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0" name="Google Shape;1800;p18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1801" name="Google Shape;1801;p18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2" name="Google Shape;1802;p18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3" name="Google Shape;1803;p18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1804" name="Google Shape;1804;p18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5" name="Google Shape;1805;p18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6" name="Google Shape;1806;p18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07" name="Google Shape;1807;p18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1808" name="Google Shape;1808;p18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9" name="Google Shape;1809;p18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10" name="Google Shape;1810;p18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1811" name="Google Shape;1811;p1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1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13" name="Google Shape;1813;p18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1814" name="Google Shape;1814;p1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1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16" name="Google Shape;1816;p18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1817" name="Google Shape;1817;p18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1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19" name="Google Shape;1819;p18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0" name="Google Shape;1820;p18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1821" name="Google Shape;1821;p18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18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23" name="Google Shape;1823;p18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1824" name="Google Shape;1824;p18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18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26" name="Google Shape;1826;p18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7" name="Google Shape;1827;p18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1828" name="Google Shape;1828;p18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1829" name="Google Shape;1829;p18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1830" name="Google Shape;1830;p18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31" name="Google Shape;1831;p18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32" name="Google Shape;1832;p18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833" name="Google Shape;1833;p18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34" name="Google Shape;1834;p18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5" name="Google Shape;1835;p18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1836" name="Google Shape;1836;p18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18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38" name="Google Shape;1838;p18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1839" name="Google Shape;1839;p18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8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8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18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3" name="Google Shape;1843;p18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1844" name="Google Shape;1844;p18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18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6" name="Google Shape;1846;p18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1847" name="Google Shape;1847;p1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1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9" name="Google Shape;1849;p18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1850" name="Google Shape;1850;p18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18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18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3" name="Google Shape;1853;p18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1854" name="Google Shape;1854;p18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p1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56" name="Google Shape;1856;p18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1857" name="Google Shape;1857;p18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p18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p18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0" name="Google Shape;1860;p18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1861" name="Google Shape;1861;p18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p18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63" name="Google Shape;1863;p18"/>
          <p:cNvSpPr txBox="1"/>
          <p:nvPr>
            <p:ph type="title"/>
          </p:nvPr>
        </p:nvSpPr>
        <p:spPr>
          <a:xfrm>
            <a:off x="71322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4" name="Google Shape;1864;p18"/>
          <p:cNvSpPr txBox="1"/>
          <p:nvPr>
            <p:ph idx="1" type="subTitle"/>
          </p:nvPr>
        </p:nvSpPr>
        <p:spPr>
          <a:xfrm>
            <a:off x="71322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19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867" name="Google Shape;1867;p19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868" name="Google Shape;1868;p19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869" name="Google Shape;1869;p19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0" name="Google Shape;1870;p19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71" name="Google Shape;1871;p19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72" name="Google Shape;1872;p19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873" name="Google Shape;1873;p19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19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5" name="Google Shape;1875;p19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876" name="Google Shape;1876;p19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19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8" name="Google Shape;1878;p19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879" name="Google Shape;1879;p19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19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1" name="Google Shape;1881;p19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882" name="Google Shape;1882;p19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1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4" name="Google Shape;1884;p19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885" name="Google Shape;1885;p19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886" name="Google Shape;1886;p19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7" name="Google Shape;1887;p19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19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9" name="Google Shape;1889;p19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890" name="Google Shape;1890;p19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19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92" name="Google Shape;1892;p19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893" name="Google Shape;1893;p19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4" name="Google Shape;1894;p19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95" name="Google Shape;1895;p19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19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19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98" name="Google Shape;1898;p19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899" name="Google Shape;1899;p19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19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01" name="Google Shape;1901;p19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902" name="Google Shape;1902;p19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903" name="Google Shape;1903;p19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19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5" name="Google Shape;1905;p19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6" name="Google Shape;1906;p19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7" name="Google Shape;1907;p19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8" name="Google Shape;1908;p19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909" name="Google Shape;1909;p19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0" name="Google Shape;1910;p19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11" name="Google Shape;1911;p19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2" name="Google Shape;1912;p19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1913" name="Google Shape;1913;p19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4" name="Google Shape;1914;p19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5" name="Google Shape;1915;p19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1916" name="Google Shape;1916;p19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19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18" name="Google Shape;1918;p19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1919" name="Google Shape;1919;p19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19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21" name="Google Shape;1921;p19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1922" name="Google Shape;1922;p19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3" name="Google Shape;1923;p19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19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25" name="Google Shape;1925;p19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926" name="Google Shape;1926;p19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7" name="Google Shape;1927;p19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28" name="Google Shape;1928;p19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9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30" name="Google Shape;1930;p19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1931" name="Google Shape;1931;p19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1932" name="Google Shape;1932;p19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3" name="Google Shape;1933;p19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34" name="Google Shape;1934;p19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1935" name="Google Shape;1935;p19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6" name="Google Shape;1936;p19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937" name="Google Shape;1937;p19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1938" name="Google Shape;1938;p19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19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40" name="Google Shape;1940;p19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1" name="Google Shape;1941;p19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1942" name="Google Shape;1942;p19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19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44" name="Google Shape;1944;p19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5" name="Google Shape;1945;p19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1946" name="Google Shape;1946;p19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19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19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49" name="Google Shape;1949;p19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950" name="Google Shape;1950;p19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1951" name="Google Shape;1951;p19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1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953" name="Google Shape;1953;p19"/>
          <p:cNvSpPr txBox="1"/>
          <p:nvPr>
            <p:ph type="title"/>
          </p:nvPr>
        </p:nvSpPr>
        <p:spPr>
          <a:xfrm>
            <a:off x="475487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4" name="Google Shape;1954;p19"/>
          <p:cNvSpPr txBox="1"/>
          <p:nvPr>
            <p:ph idx="1" type="subTitle"/>
          </p:nvPr>
        </p:nvSpPr>
        <p:spPr>
          <a:xfrm>
            <a:off x="475487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6" name="Google Shape;1956;p20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957" name="Google Shape;1957;p20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958" name="Google Shape;1958;p20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959" name="Google Shape;1959;p20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0" name="Google Shape;1960;p20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1" name="Google Shape;1961;p20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2" name="Google Shape;1962;p20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963" name="Google Shape;1963;p20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20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5" name="Google Shape;1965;p20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966" name="Google Shape;1966;p20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20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68" name="Google Shape;1968;p20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969" name="Google Shape;1969;p20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0" name="Google Shape;1970;p20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1" name="Google Shape;1971;p20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972" name="Google Shape;1972;p20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20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4" name="Google Shape;1974;p20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975" name="Google Shape;1975;p20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976" name="Google Shape;1976;p20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20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20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79" name="Google Shape;1979;p20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980" name="Google Shape;1980;p20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20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2" name="Google Shape;1982;p20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983" name="Google Shape;1983;p20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20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85" name="Google Shape;1985;p20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20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20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88" name="Google Shape;1988;p20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989" name="Google Shape;1989;p20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20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91" name="Google Shape;1991;p20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992" name="Google Shape;1992;p20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993" name="Google Shape;1993;p20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20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20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20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20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8" name="Google Shape;1998;p20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999" name="Google Shape;1999;p20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20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01" name="Google Shape;2001;p20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2" name="Google Shape;2002;p20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2003" name="Google Shape;2003;p20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20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5" name="Google Shape;2005;p20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2006" name="Google Shape;2006;p20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20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08" name="Google Shape;2008;p20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2009" name="Google Shape;2009;p20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20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11" name="Google Shape;2011;p20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2012" name="Google Shape;2012;p20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20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20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15" name="Google Shape;2015;p20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016" name="Google Shape;2016;p20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7" name="Google Shape;2017;p20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18" name="Google Shape;2018;p20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0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20" name="Google Shape;2020;p20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021" name="Google Shape;2021;p20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022" name="Google Shape;2022;p20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3" name="Google Shape;2023;p20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24" name="Google Shape;2024;p20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025" name="Google Shape;2025;p20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6" name="Google Shape;2026;p20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27" name="Google Shape;2027;p20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028" name="Google Shape;2028;p20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20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0" name="Google Shape;2030;p20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31" name="Google Shape;2031;p20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032" name="Google Shape;2032;p20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20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4" name="Google Shape;2034;p20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35" name="Google Shape;2035;p20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036" name="Google Shape;2036;p20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20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20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39" name="Google Shape;2039;p20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040" name="Google Shape;2040;p20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041" name="Google Shape;2041;p20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20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43" name="Google Shape;2043;p20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4" name="Google Shape;2044;p20"/>
          <p:cNvSpPr txBox="1"/>
          <p:nvPr>
            <p:ph idx="1" type="subTitle"/>
          </p:nvPr>
        </p:nvSpPr>
        <p:spPr>
          <a:xfrm>
            <a:off x="4754876" y="3074550"/>
            <a:ext cx="274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5" name="Google Shape;2045;p20"/>
          <p:cNvSpPr txBox="1"/>
          <p:nvPr>
            <p:ph idx="2" type="subTitle"/>
          </p:nvPr>
        </p:nvSpPr>
        <p:spPr>
          <a:xfrm>
            <a:off x="1646050" y="3074550"/>
            <a:ext cx="274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6" name="Google Shape;2046;p20"/>
          <p:cNvSpPr txBox="1"/>
          <p:nvPr>
            <p:ph idx="3" type="subTitle"/>
          </p:nvPr>
        </p:nvSpPr>
        <p:spPr>
          <a:xfrm>
            <a:off x="1646050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047" name="Google Shape;2047;p20"/>
          <p:cNvSpPr txBox="1"/>
          <p:nvPr>
            <p:ph idx="4" type="subTitle"/>
          </p:nvPr>
        </p:nvSpPr>
        <p:spPr>
          <a:xfrm>
            <a:off x="4754876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3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136" name="Google Shape;136;p3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137" name="Google Shape;137;p3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138" name="Google Shape;138;p3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0" name="Google Shape;140;p3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1" name="Google Shape;141;p3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142" name="Google Shape;142;p3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" name="Google Shape;144;p3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145" name="Google Shape;145;p3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3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148" name="Google Shape;148;p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" name="Google Shape;150;p3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151" name="Google Shape;151;p3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3" name="Google Shape;153;p3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54" name="Google Shape;154;p3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155" name="Google Shape;155;p3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" name="Google Shape;158;p3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159" name="Google Shape;159;p3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1" name="Google Shape;161;p3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" name="Google Shape;164;p3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7" name="Google Shape;167;p3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168" name="Google Shape;168;p3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3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0" name="Google Shape;170;p3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171" name="Google Shape;171;p3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172" name="Google Shape;172;p3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3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178" name="Google Shape;178;p3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" name="Google Shape;180;p3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" name="Google Shape;181;p3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182" name="Google Shape;182;p3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" name="Google Shape;184;p3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185" name="Google Shape;185;p3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3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188" name="Google Shape;188;p3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" name="Google Shape;190;p3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191" name="Google Shape;191;p3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4" name="Google Shape;194;p3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195" name="Google Shape;195;p3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7" name="Google Shape;197;p3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9" name="Google Shape;199;p3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00" name="Google Shape;200;p3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01" name="Google Shape;201;p3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3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3" name="Google Shape;203;p3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04" name="Google Shape;204;p3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3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6" name="Google Shape;206;p3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07" name="Google Shape;207;p3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p3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0" name="Google Shape;210;p3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11" name="Google Shape;211;p3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3" name="Google Shape;213;p3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4" name="Google Shape;214;p3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15" name="Google Shape;215;p3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" name="Google Shape;218;p3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19" name="Google Shape;219;p3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20" name="Google Shape;220;p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2" name="Google Shape;222;p3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3"/>
          <p:cNvSpPr txBox="1"/>
          <p:nvPr>
            <p:ph hasCustomPrompt="1"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1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2050" name="Google Shape;2050;p21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2051" name="Google Shape;2051;p21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52" name="Google Shape;2052;p21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2053" name="Google Shape;2053;p21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21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21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21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21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8" name="Google Shape;2058;p21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2059" name="Google Shape;2059;p21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21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1" name="Google Shape;2061;p21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2062" name="Google Shape;2062;p21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21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4" name="Google Shape;2064;p21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65" name="Google Shape;2065;p21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2066" name="Google Shape;2066;p21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21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8" name="Google Shape;2068;p21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2069" name="Google Shape;2069;p21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2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1" name="Google Shape;2071;p21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2072" name="Google Shape;2072;p21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21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74" name="Google Shape;2074;p21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75" name="Google Shape;2075;p21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2076" name="Google Shape;2076;p21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2077" name="Google Shape;2077;p21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8" name="Google Shape;2078;p21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79" name="Google Shape;2079;p21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2080" name="Google Shape;2080;p21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1" name="Google Shape;2081;p21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82" name="Google Shape;2082;p21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2083" name="Google Shape;2083;p21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4" name="Google Shape;2084;p21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085" name="Google Shape;2085;p21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6" name="Google Shape;2086;p21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87" name="Google Shape;2087;p21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2088" name="Google Shape;2088;p21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2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0" name="Google Shape;2090;p21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91" name="Google Shape;2091;p21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2092" name="Google Shape;2092;p21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21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4" name="Google Shape;2094;p21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095" name="Google Shape;2095;p21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1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1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98" name="Google Shape;2098;p21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2099" name="Google Shape;2099;p21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0" name="Google Shape;2100;p21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1" name="Google Shape;2101;p21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2102" name="Google Shape;2102;p21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2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4" name="Google Shape;2104;p21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2105" name="Google Shape;2105;p21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21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107" name="Google Shape;2107;p21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2108" name="Google Shape;2108;p21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2109" name="Google Shape;2109;p21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21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21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21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21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21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21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21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21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21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21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21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1" name="Google Shape;2121;p21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2122" name="Google Shape;2122;p21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21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4" name="Google Shape;2124;p21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2125" name="Google Shape;2125;p21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21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21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28" name="Google Shape;2128;p21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2129" name="Google Shape;2129;p21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21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1" name="Google Shape;2131;p21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2132" name="Google Shape;2132;p21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2133" name="Google Shape;2133;p21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4" name="Google Shape;2134;p21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35" name="Google Shape;2135;p21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6" name="Google Shape;2136;p21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2137" name="Google Shape;2137;p21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21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39" name="Google Shape;2139;p21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2140" name="Google Shape;2140;p21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2141" name="Google Shape;2141;p21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2142" name="Google Shape;2142;p21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143" name="Google Shape;2143;p21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144" name="Google Shape;2144;p21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2145" name="Google Shape;2145;p21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21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7" name="Google Shape;2147;p21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2148" name="Google Shape;2148;p21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21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21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51" name="Google Shape;2151;p21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2152" name="Google Shape;2152;p21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21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4" name="Google Shape;2154;p21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2155" name="Google Shape;2155;p21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21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7" name="Google Shape;2157;p21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2158" name="Google Shape;2158;p21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21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60" name="Google Shape;2160;p21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2161" name="Google Shape;2161;p21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21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21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64" name="Google Shape;2164;p21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165" name="Google Shape;2165;p21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6" name="Google Shape;2166;p21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167" name="Google Shape;2167;p21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168" name="Google Shape;2168;p21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2169" name="Google Shape;2169;p21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21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1" name="Google Shape;2171;p21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2172" name="Google Shape;2172;p21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21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21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5" name="Google Shape;2175;p21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2176" name="Google Shape;2176;p21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7" name="Google Shape;2177;p21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8" name="Google Shape;2178;p21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2179" name="Google Shape;2179;p21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21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1" name="Google Shape;2181;p21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2182" name="Google Shape;2182;p21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21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84" name="Google Shape;2184;p21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5" name="Google Shape;2185;p21"/>
          <p:cNvSpPr txBox="1"/>
          <p:nvPr>
            <p:ph idx="1" type="subTitle"/>
          </p:nvPr>
        </p:nvSpPr>
        <p:spPr>
          <a:xfrm>
            <a:off x="4754820" y="1756925"/>
            <a:ext cx="2926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6" name="Google Shape;2186;p21"/>
          <p:cNvSpPr txBox="1"/>
          <p:nvPr>
            <p:ph idx="2" type="subTitle"/>
          </p:nvPr>
        </p:nvSpPr>
        <p:spPr>
          <a:xfrm>
            <a:off x="1462980" y="1756925"/>
            <a:ext cx="2926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8" name="Google Shape;2188;p22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2189" name="Google Shape;2189;p22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2190" name="Google Shape;2190;p22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1" name="Google Shape;2191;p22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2192" name="Google Shape;2192;p22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22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22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22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22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7" name="Google Shape;2197;p22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2198" name="Google Shape;2198;p22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22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0" name="Google Shape;2200;p22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2201" name="Google Shape;2201;p22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22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3" name="Google Shape;2203;p22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04" name="Google Shape;2204;p22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2205" name="Google Shape;2205;p22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22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7" name="Google Shape;2207;p22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2208" name="Google Shape;2208;p2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2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0" name="Google Shape;2210;p22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2211" name="Google Shape;2211;p22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22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13" name="Google Shape;2213;p22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14" name="Google Shape;2214;p22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2215" name="Google Shape;2215;p22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2216" name="Google Shape;2216;p22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7" name="Google Shape;2217;p22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218" name="Google Shape;2218;p22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2219" name="Google Shape;2219;p22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0" name="Google Shape;2220;p22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221" name="Google Shape;2221;p22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2222" name="Google Shape;2222;p22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23" name="Google Shape;2223;p22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224" name="Google Shape;2224;p22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5" name="Google Shape;2225;p22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226" name="Google Shape;2226;p22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2227" name="Google Shape;2227;p2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2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29" name="Google Shape;2229;p22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30" name="Google Shape;2230;p22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2231" name="Google Shape;2231;p22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22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33" name="Google Shape;2233;p22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234" name="Google Shape;2234;p22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2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2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37" name="Google Shape;2237;p22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2238" name="Google Shape;2238;p22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22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0" name="Google Shape;2240;p22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2241" name="Google Shape;2241;p22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2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3" name="Google Shape;2243;p22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2244" name="Google Shape;2244;p22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22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46" name="Google Shape;2246;p22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2247" name="Google Shape;2247;p22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2248" name="Google Shape;2248;p22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22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22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22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22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22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22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22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22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22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22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22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0" name="Google Shape;2260;p22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2261" name="Google Shape;2261;p22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22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3" name="Google Shape;2263;p22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2264" name="Google Shape;2264;p22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22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22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7" name="Google Shape;2267;p22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2268" name="Google Shape;2268;p22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22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0" name="Google Shape;2270;p22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2271" name="Google Shape;2271;p22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2272" name="Google Shape;2272;p22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3" name="Google Shape;2273;p22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74" name="Google Shape;2274;p22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5" name="Google Shape;2275;p22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2276" name="Google Shape;2276;p22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22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78" name="Google Shape;2278;p22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2279" name="Google Shape;2279;p22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2280" name="Google Shape;2280;p22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2281" name="Google Shape;2281;p22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282" name="Google Shape;2282;p22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2283" name="Google Shape;2283;p22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2284" name="Google Shape;2284;p22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22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6" name="Google Shape;2286;p22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2287" name="Google Shape;2287;p22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22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22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90" name="Google Shape;2290;p22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2291" name="Google Shape;2291;p22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22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3" name="Google Shape;2293;p22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2294" name="Google Shape;2294;p2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2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6" name="Google Shape;2296;p22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2297" name="Google Shape;2297;p22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22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9" name="Google Shape;2299;p22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2300" name="Google Shape;2300;p22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22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22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303" name="Google Shape;2303;p22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304" name="Google Shape;2304;p22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5" name="Google Shape;2305;p22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306" name="Google Shape;2306;p22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307" name="Google Shape;2307;p22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2308" name="Google Shape;2308;p22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22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0" name="Google Shape;2310;p22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2311" name="Google Shape;2311;p22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22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22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22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2315" name="Google Shape;2315;p22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22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7" name="Google Shape;2317;p22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2318" name="Google Shape;2318;p22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22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20" name="Google Shape;2320;p22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2321" name="Google Shape;2321;p22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22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323" name="Google Shape;2323;p22"/>
          <p:cNvSpPr txBox="1"/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4" name="Google Shape;2324;p22"/>
          <p:cNvSpPr txBox="1"/>
          <p:nvPr>
            <p:ph idx="1" type="subTitle"/>
          </p:nvPr>
        </p:nvSpPr>
        <p:spPr>
          <a:xfrm>
            <a:off x="713225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5" name="Google Shape;2325;p22"/>
          <p:cNvSpPr txBox="1"/>
          <p:nvPr>
            <p:ph idx="2" type="subTitle"/>
          </p:nvPr>
        </p:nvSpPr>
        <p:spPr>
          <a:xfrm>
            <a:off x="3406200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6" name="Google Shape;2326;p22"/>
          <p:cNvSpPr txBox="1"/>
          <p:nvPr>
            <p:ph idx="3" type="subTitle"/>
          </p:nvPr>
        </p:nvSpPr>
        <p:spPr>
          <a:xfrm>
            <a:off x="6099175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7" name="Google Shape;2327;p22"/>
          <p:cNvSpPr txBox="1"/>
          <p:nvPr>
            <p:ph idx="4" type="subTitle"/>
          </p:nvPr>
        </p:nvSpPr>
        <p:spPr>
          <a:xfrm>
            <a:off x="71322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328" name="Google Shape;2328;p22"/>
          <p:cNvSpPr txBox="1"/>
          <p:nvPr>
            <p:ph idx="5" type="subTitle"/>
          </p:nvPr>
        </p:nvSpPr>
        <p:spPr>
          <a:xfrm>
            <a:off x="3406200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329" name="Google Shape;2329;p22"/>
          <p:cNvSpPr txBox="1"/>
          <p:nvPr>
            <p:ph idx="6" type="subTitle"/>
          </p:nvPr>
        </p:nvSpPr>
        <p:spPr>
          <a:xfrm>
            <a:off x="609917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oogle Shape;2331;p23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2332" name="Google Shape;2332;p23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2333" name="Google Shape;2333;p23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2334" name="Google Shape;2334;p23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5" name="Google Shape;2335;p23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6" name="Google Shape;2336;p23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37" name="Google Shape;2337;p23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38" name="Google Shape;2338;p23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2339" name="Google Shape;2339;p23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0" name="Google Shape;2340;p23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1" name="Google Shape;2341;p23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42" name="Google Shape;2342;p23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3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44" name="Google Shape;2344;p23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2345" name="Google Shape;2345;p23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6" name="Google Shape;2346;p23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7" name="Google Shape;2347;p23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2348" name="Google Shape;2348;p23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9" name="Google Shape;2349;p23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0" name="Google Shape;2350;p23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2351" name="Google Shape;2351;p23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23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23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54" name="Google Shape;2354;p23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2355" name="Google Shape;2355;p23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6" name="Google Shape;2356;p23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7" name="Google Shape;2357;p23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2358" name="Google Shape;2358;p2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9" name="Google Shape;2359;p2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0" name="Google Shape;2360;p23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2361" name="Google Shape;2361;p2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2" name="Google Shape;2362;p2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3" name="Google Shape;2363;p23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2364" name="Google Shape;2364;p23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2365" name="Google Shape;2365;p23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6" name="Google Shape;2366;p23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67" name="Google Shape;2367;p23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8" name="Google Shape;2368;p23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2369" name="Google Shape;2369;p23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0" name="Google Shape;2370;p23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1" name="Google Shape;2371;p23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72" name="Google Shape;2372;p23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2373" name="Google Shape;2373;p23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2374" name="Google Shape;2374;p23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5" name="Google Shape;2375;p23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76" name="Google Shape;2376;p23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2377" name="Google Shape;2377;p23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8" name="Google Shape;2378;p23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79" name="Google Shape;2379;p23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80" name="Google Shape;2380;p23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1" name="Google Shape;2381;p23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2382" name="Google Shape;2382;p23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3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3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3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3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3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88" name="Google Shape;2388;p23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2389" name="Google Shape;2389;p23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0" name="Google Shape;2390;p23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91" name="Google Shape;2391;p23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2392" name="Google Shape;2392;p23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3" name="Google Shape;2393;p23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94" name="Google Shape;2394;p23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2395" name="Google Shape;2395;p2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6" name="Google Shape;2396;p2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97" name="Google Shape;2397;p23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98" name="Google Shape;2398;p23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2399" name="Google Shape;2399;p23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0" name="Google Shape;2400;p23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1" name="Google Shape;2401;p23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2402" name="Google Shape;2402;p23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3" name="Google Shape;2403;p23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4" name="Google Shape;2404;p23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2405" name="Google Shape;2405;p2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6" name="Google Shape;2406;p2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7" name="Google Shape;2407;p23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2408" name="Google Shape;2408;p23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9" name="Google Shape;2409;p2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10" name="Google Shape;2410;p23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11" name="Google Shape;2411;p23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2412" name="Google Shape;2412;p23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3" name="Google Shape;2413;p23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14" name="Google Shape;2414;p23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2415" name="Google Shape;2415;p23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6" name="Google Shape;2416;p23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17" name="Google Shape;2417;p23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18" name="Google Shape;2418;p23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2419" name="Google Shape;2419;p23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2420" name="Google Shape;2420;p23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2421" name="Google Shape;2421;p23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22" name="Google Shape;2422;p23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23" name="Google Shape;2423;p23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424" name="Google Shape;2424;p23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25" name="Google Shape;2425;p23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26" name="Google Shape;2426;p23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2427" name="Google Shape;2427;p23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8" name="Google Shape;2428;p23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29" name="Google Shape;2429;p23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2430" name="Google Shape;2430;p23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23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23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23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34" name="Google Shape;2434;p23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2435" name="Google Shape;2435;p23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6" name="Google Shape;2436;p23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7" name="Google Shape;2437;p23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2438" name="Google Shape;2438;p23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9" name="Google Shape;2439;p23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40" name="Google Shape;2440;p23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2441" name="Google Shape;2441;p23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2" name="Google Shape;2442;p23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3" name="Google Shape;2443;p23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44" name="Google Shape;2444;p23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2445" name="Google Shape;2445;p23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6" name="Google Shape;2446;p23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47" name="Google Shape;2447;p23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2448" name="Google Shape;2448;p23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9" name="Google Shape;2449;p23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0" name="Google Shape;2450;p23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1" name="Google Shape;2451;p23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2452" name="Google Shape;2452;p23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3" name="Google Shape;2453;p23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54" name="Google Shape;2454;p23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5" name="Google Shape;2455;p23"/>
          <p:cNvSpPr txBox="1"/>
          <p:nvPr>
            <p:ph idx="1" type="subTitle"/>
          </p:nvPr>
        </p:nvSpPr>
        <p:spPr>
          <a:xfrm>
            <a:off x="4754874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6" name="Google Shape;2456;p23"/>
          <p:cNvSpPr txBox="1"/>
          <p:nvPr>
            <p:ph idx="2" type="subTitle"/>
          </p:nvPr>
        </p:nvSpPr>
        <p:spPr>
          <a:xfrm>
            <a:off x="1645075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7" name="Google Shape;2457;p23"/>
          <p:cNvSpPr txBox="1"/>
          <p:nvPr>
            <p:ph idx="3" type="subTitle"/>
          </p:nvPr>
        </p:nvSpPr>
        <p:spPr>
          <a:xfrm>
            <a:off x="1645074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8" name="Google Shape;2458;p23"/>
          <p:cNvSpPr txBox="1"/>
          <p:nvPr>
            <p:ph idx="4" type="subTitle"/>
          </p:nvPr>
        </p:nvSpPr>
        <p:spPr>
          <a:xfrm>
            <a:off x="4754875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9" name="Google Shape;2459;p23"/>
          <p:cNvSpPr txBox="1"/>
          <p:nvPr>
            <p:ph idx="5" type="subTitle"/>
          </p:nvPr>
        </p:nvSpPr>
        <p:spPr>
          <a:xfrm>
            <a:off x="4754874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460" name="Google Shape;2460;p23"/>
          <p:cNvSpPr txBox="1"/>
          <p:nvPr>
            <p:ph idx="6" type="subTitle"/>
          </p:nvPr>
        </p:nvSpPr>
        <p:spPr>
          <a:xfrm>
            <a:off x="16450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461" name="Google Shape;2461;p23"/>
          <p:cNvSpPr txBox="1"/>
          <p:nvPr>
            <p:ph idx="7" type="subTitle"/>
          </p:nvPr>
        </p:nvSpPr>
        <p:spPr>
          <a:xfrm>
            <a:off x="1645079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462" name="Google Shape;2462;p23"/>
          <p:cNvSpPr txBox="1"/>
          <p:nvPr>
            <p:ph idx="8" type="subTitle"/>
          </p:nvPr>
        </p:nvSpPr>
        <p:spPr>
          <a:xfrm>
            <a:off x="47548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24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2465" name="Google Shape;2465;p24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2466" name="Google Shape;2466;p24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2467" name="Google Shape;2467;p24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8" name="Google Shape;2468;p24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69" name="Google Shape;2469;p24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70" name="Google Shape;2470;p24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2471" name="Google Shape;2471;p24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24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73" name="Google Shape;2473;p24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2474" name="Google Shape;2474;p24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5" name="Google Shape;2475;p24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6" name="Google Shape;2476;p24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2477" name="Google Shape;2477;p24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8" name="Google Shape;2478;p24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9" name="Google Shape;2479;p24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2480" name="Google Shape;2480;p24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1" name="Google Shape;2481;p2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82" name="Google Shape;2482;p24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483" name="Google Shape;2483;p24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2484" name="Google Shape;2484;p24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5" name="Google Shape;2485;p24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6" name="Google Shape;2486;p24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7" name="Google Shape;2487;p24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2488" name="Google Shape;2488;p24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9" name="Google Shape;2489;p24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90" name="Google Shape;2490;p24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2491" name="Google Shape;2491;p24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2" name="Google Shape;2492;p24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3" name="Google Shape;2493;p24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24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24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6" name="Google Shape;2496;p24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2497" name="Google Shape;2497;p24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8" name="Google Shape;2498;p24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99" name="Google Shape;2499;p24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2500" name="Google Shape;2500;p24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2501" name="Google Shape;2501;p24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2" name="Google Shape;2502;p24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3" name="Google Shape;2503;p24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4" name="Google Shape;2504;p24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5" name="Google Shape;2505;p24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6" name="Google Shape;2506;p24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2507" name="Google Shape;2507;p24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8" name="Google Shape;2508;p24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09" name="Google Shape;2509;p24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10" name="Google Shape;2510;p24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2511" name="Google Shape;2511;p24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2" name="Google Shape;2512;p24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3" name="Google Shape;2513;p24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2514" name="Google Shape;2514;p24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5" name="Google Shape;2515;p24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6" name="Google Shape;2516;p24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2517" name="Google Shape;2517;p24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8" name="Google Shape;2518;p24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9" name="Google Shape;2519;p24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2520" name="Google Shape;2520;p24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1" name="Google Shape;2521;p24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2" name="Google Shape;2522;p24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23" name="Google Shape;2523;p24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524" name="Google Shape;2524;p24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5" name="Google Shape;2525;p24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526" name="Google Shape;2526;p24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4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28" name="Google Shape;2528;p24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529" name="Google Shape;2529;p24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530" name="Google Shape;2530;p24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1" name="Google Shape;2531;p24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32" name="Google Shape;2532;p24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533" name="Google Shape;2533;p24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4" name="Google Shape;2534;p24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535" name="Google Shape;2535;p24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536" name="Google Shape;2536;p24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7" name="Google Shape;2537;p24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38" name="Google Shape;2538;p24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39" name="Google Shape;2539;p24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540" name="Google Shape;2540;p24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1" name="Google Shape;2541;p24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2" name="Google Shape;2542;p24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43" name="Google Shape;2543;p24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544" name="Google Shape;2544;p24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5" name="Google Shape;2545;p24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6" name="Google Shape;2546;p24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7" name="Google Shape;2547;p24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548" name="Google Shape;2548;p24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549" name="Google Shape;2549;p24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0" name="Google Shape;2550;p2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51" name="Google Shape;2551;p24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2" name="Google Shape;2552;p24"/>
          <p:cNvSpPr txBox="1"/>
          <p:nvPr>
            <p:ph idx="1" type="subTitle"/>
          </p:nvPr>
        </p:nvSpPr>
        <p:spPr>
          <a:xfrm>
            <a:off x="713225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3" name="Google Shape;2553;p24"/>
          <p:cNvSpPr txBox="1"/>
          <p:nvPr>
            <p:ph idx="2" type="subTitle"/>
          </p:nvPr>
        </p:nvSpPr>
        <p:spPr>
          <a:xfrm>
            <a:off x="3406200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4" name="Google Shape;2554;p24"/>
          <p:cNvSpPr txBox="1"/>
          <p:nvPr>
            <p:ph idx="3" type="subTitle"/>
          </p:nvPr>
        </p:nvSpPr>
        <p:spPr>
          <a:xfrm>
            <a:off x="713225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5" name="Google Shape;2555;p24"/>
          <p:cNvSpPr txBox="1"/>
          <p:nvPr>
            <p:ph idx="4" type="subTitle"/>
          </p:nvPr>
        </p:nvSpPr>
        <p:spPr>
          <a:xfrm>
            <a:off x="3406198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6" name="Google Shape;2556;p24"/>
          <p:cNvSpPr txBox="1"/>
          <p:nvPr>
            <p:ph idx="5" type="subTitle"/>
          </p:nvPr>
        </p:nvSpPr>
        <p:spPr>
          <a:xfrm>
            <a:off x="6099172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7" name="Google Shape;2557;p24"/>
          <p:cNvSpPr txBox="1"/>
          <p:nvPr>
            <p:ph idx="6" type="subTitle"/>
          </p:nvPr>
        </p:nvSpPr>
        <p:spPr>
          <a:xfrm>
            <a:off x="6099172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8" name="Google Shape;2558;p24"/>
          <p:cNvSpPr txBox="1"/>
          <p:nvPr>
            <p:ph idx="7" type="subTitle"/>
          </p:nvPr>
        </p:nvSpPr>
        <p:spPr>
          <a:xfrm>
            <a:off x="713225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559" name="Google Shape;2559;p24"/>
          <p:cNvSpPr txBox="1"/>
          <p:nvPr>
            <p:ph idx="8" type="subTitle"/>
          </p:nvPr>
        </p:nvSpPr>
        <p:spPr>
          <a:xfrm>
            <a:off x="3406200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560" name="Google Shape;2560;p24"/>
          <p:cNvSpPr txBox="1"/>
          <p:nvPr>
            <p:ph idx="9" type="subTitle"/>
          </p:nvPr>
        </p:nvSpPr>
        <p:spPr>
          <a:xfrm>
            <a:off x="6099172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561" name="Google Shape;2561;p24"/>
          <p:cNvSpPr txBox="1"/>
          <p:nvPr>
            <p:ph idx="13" type="subTitle"/>
          </p:nvPr>
        </p:nvSpPr>
        <p:spPr>
          <a:xfrm>
            <a:off x="713225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562" name="Google Shape;2562;p24"/>
          <p:cNvSpPr txBox="1"/>
          <p:nvPr>
            <p:ph idx="14" type="subTitle"/>
          </p:nvPr>
        </p:nvSpPr>
        <p:spPr>
          <a:xfrm>
            <a:off x="3406200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563" name="Google Shape;2563;p24"/>
          <p:cNvSpPr txBox="1"/>
          <p:nvPr>
            <p:ph idx="15" type="subTitle"/>
          </p:nvPr>
        </p:nvSpPr>
        <p:spPr>
          <a:xfrm>
            <a:off x="6099172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5" name="Google Shape;2565;p25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2566" name="Google Shape;2566;p25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2567" name="Google Shape;2567;p25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2568" name="Google Shape;2568;p25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9" name="Google Shape;2569;p25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70" name="Google Shape;2570;p25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71" name="Google Shape;2571;p25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2572" name="Google Shape;2572;p25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3" name="Google Shape;2573;p25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74" name="Google Shape;2574;p25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2575" name="Google Shape;2575;p25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6" name="Google Shape;2576;p25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7" name="Google Shape;2577;p25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2578" name="Google Shape;2578;p25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9" name="Google Shape;2579;p25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0" name="Google Shape;2580;p25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2581" name="Google Shape;2581;p25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2" name="Google Shape;2582;p2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83" name="Google Shape;2583;p25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584" name="Google Shape;2584;p25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2585" name="Google Shape;2585;p25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6" name="Google Shape;2586;p25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7" name="Google Shape;2587;p25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8" name="Google Shape;2588;p25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2589" name="Google Shape;2589;p25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0" name="Google Shape;2590;p25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91" name="Google Shape;2591;p25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2592" name="Google Shape;2592;p25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3" name="Google Shape;2593;p25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94" name="Google Shape;2594;p25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25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25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7" name="Google Shape;2597;p25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2598" name="Google Shape;2598;p25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9" name="Google Shape;2599;p25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00" name="Google Shape;2600;p25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2601" name="Google Shape;2601;p25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2602" name="Google Shape;2602;p25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3" name="Google Shape;2603;p25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4" name="Google Shape;2604;p25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5" name="Google Shape;2605;p25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6" name="Google Shape;2606;p25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7" name="Google Shape;2607;p25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2608" name="Google Shape;2608;p25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9" name="Google Shape;2609;p25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10" name="Google Shape;2610;p25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11" name="Google Shape;2611;p25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2612" name="Google Shape;2612;p25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3" name="Google Shape;2613;p25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14" name="Google Shape;2614;p25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2615" name="Google Shape;2615;p25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6" name="Google Shape;2616;p25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17" name="Google Shape;2617;p25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2618" name="Google Shape;2618;p25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9" name="Google Shape;2619;p25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20" name="Google Shape;2620;p25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2621" name="Google Shape;2621;p25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2" name="Google Shape;2622;p25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3" name="Google Shape;2623;p25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24" name="Google Shape;2624;p25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625" name="Google Shape;2625;p25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6" name="Google Shape;2626;p25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627" name="Google Shape;2627;p25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5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9" name="Google Shape;2629;p25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630" name="Google Shape;2630;p25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631" name="Google Shape;2631;p25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2" name="Google Shape;2632;p25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33" name="Google Shape;2633;p25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634" name="Google Shape;2634;p25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5" name="Google Shape;2635;p25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636" name="Google Shape;2636;p25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637" name="Google Shape;2637;p25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8" name="Google Shape;2638;p25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39" name="Google Shape;2639;p25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40" name="Google Shape;2640;p25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641" name="Google Shape;2641;p25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2" name="Google Shape;2642;p25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3" name="Google Shape;2643;p25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44" name="Google Shape;2644;p25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645" name="Google Shape;2645;p25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6" name="Google Shape;2646;p25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7" name="Google Shape;2647;p25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8" name="Google Shape;2648;p25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649" name="Google Shape;2649;p25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650" name="Google Shape;2650;p2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1" name="Google Shape;2651;p2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52" name="Google Shape;2652;p25"/>
          <p:cNvSpPr txBox="1"/>
          <p:nvPr>
            <p:ph hasCustomPrompt="1" type="title"/>
          </p:nvPr>
        </p:nvSpPr>
        <p:spPr>
          <a:xfrm>
            <a:off x="2286000" y="630939"/>
            <a:ext cx="4572000" cy="91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3" name="Google Shape;2653;p25"/>
          <p:cNvSpPr txBox="1"/>
          <p:nvPr>
            <p:ph idx="1" type="subTitle"/>
          </p:nvPr>
        </p:nvSpPr>
        <p:spPr>
          <a:xfrm>
            <a:off x="2286000" y="1453884"/>
            <a:ext cx="4572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54" name="Google Shape;2654;p25"/>
          <p:cNvSpPr txBox="1"/>
          <p:nvPr>
            <p:ph hasCustomPrompt="1" idx="2" type="title"/>
          </p:nvPr>
        </p:nvSpPr>
        <p:spPr>
          <a:xfrm>
            <a:off x="2286000" y="1953953"/>
            <a:ext cx="4572000" cy="91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5" name="Google Shape;2655;p25"/>
          <p:cNvSpPr txBox="1"/>
          <p:nvPr>
            <p:ph idx="3" type="subTitle"/>
          </p:nvPr>
        </p:nvSpPr>
        <p:spPr>
          <a:xfrm>
            <a:off x="2286000" y="2777954"/>
            <a:ext cx="4572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56" name="Google Shape;2656;p25"/>
          <p:cNvSpPr txBox="1"/>
          <p:nvPr>
            <p:ph hasCustomPrompt="1" idx="4" type="title"/>
          </p:nvPr>
        </p:nvSpPr>
        <p:spPr>
          <a:xfrm>
            <a:off x="2286000" y="3273555"/>
            <a:ext cx="4572000" cy="91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7" name="Google Shape;2657;p25"/>
          <p:cNvSpPr txBox="1"/>
          <p:nvPr>
            <p:ph idx="5" type="subTitle"/>
          </p:nvPr>
        </p:nvSpPr>
        <p:spPr>
          <a:xfrm>
            <a:off x="2286000" y="4100961"/>
            <a:ext cx="4572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9" name="Google Shape;2659;p26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2660" name="Google Shape;2660;p26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2661" name="Google Shape;2661;p26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2662" name="Google Shape;2662;p26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3" name="Google Shape;2663;p26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4" name="Google Shape;2664;p26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65" name="Google Shape;2665;p26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2666" name="Google Shape;2666;p26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7" name="Google Shape;2667;p26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8" name="Google Shape;2668;p26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2669" name="Google Shape;2669;p26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0" name="Google Shape;2670;p26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71" name="Google Shape;2671;p26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2672" name="Google Shape;2672;p26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3" name="Google Shape;2673;p26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74" name="Google Shape;2674;p26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2675" name="Google Shape;2675;p26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6" name="Google Shape;2676;p2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77" name="Google Shape;2677;p26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678" name="Google Shape;2678;p26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2679" name="Google Shape;2679;p26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0" name="Google Shape;2680;p26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1" name="Google Shape;2681;p26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82" name="Google Shape;2682;p26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2683" name="Google Shape;2683;p26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4" name="Google Shape;2684;p26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85" name="Google Shape;2685;p26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2686" name="Google Shape;2686;p26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7" name="Google Shape;2687;p26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88" name="Google Shape;2688;p26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26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26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1" name="Google Shape;2691;p26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2692" name="Google Shape;2692;p26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3" name="Google Shape;2693;p26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94" name="Google Shape;2694;p26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2695" name="Google Shape;2695;p26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2696" name="Google Shape;2696;p26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7" name="Google Shape;2697;p26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8" name="Google Shape;2698;p26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9" name="Google Shape;2699;p26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0" name="Google Shape;2700;p26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1" name="Google Shape;2701;p26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2702" name="Google Shape;2702;p26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3" name="Google Shape;2703;p26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4" name="Google Shape;2704;p26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05" name="Google Shape;2705;p26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2706" name="Google Shape;2706;p26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7" name="Google Shape;2707;p26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p26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2709" name="Google Shape;2709;p26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0" name="Google Shape;2710;p26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1" name="Google Shape;2711;p26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2712" name="Google Shape;2712;p26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3" name="Google Shape;2713;p26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p26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2715" name="Google Shape;2715;p26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6" name="Google Shape;2716;p26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7" name="Google Shape;2717;p26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18" name="Google Shape;2718;p26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719" name="Google Shape;2719;p26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0" name="Google Shape;2720;p26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721" name="Google Shape;2721;p26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26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23" name="Google Shape;2723;p26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724" name="Google Shape;2724;p26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725" name="Google Shape;2725;p26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6" name="Google Shape;2726;p26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27" name="Google Shape;2727;p26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728" name="Google Shape;2728;p26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9" name="Google Shape;2729;p26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30" name="Google Shape;2730;p26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731" name="Google Shape;2731;p26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2" name="Google Shape;2732;p26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33" name="Google Shape;2733;p26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4" name="Google Shape;2734;p26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2735" name="Google Shape;2735;p26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6" name="Google Shape;2736;p26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37" name="Google Shape;2737;p26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8" name="Google Shape;2738;p26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2739" name="Google Shape;2739;p26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0" name="Google Shape;2740;p26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1" name="Google Shape;2741;p26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42" name="Google Shape;2742;p26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743" name="Google Shape;2743;p26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2744" name="Google Shape;2744;p2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5" name="Google Shape;2745;p2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46" name="Google Shape;2746;p26"/>
          <p:cNvSpPr txBox="1"/>
          <p:nvPr>
            <p:ph type="title"/>
          </p:nvPr>
        </p:nvSpPr>
        <p:spPr>
          <a:xfrm>
            <a:off x="2286000" y="628680"/>
            <a:ext cx="45720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7" name="Google Shape;2747;p26"/>
          <p:cNvSpPr txBox="1"/>
          <p:nvPr>
            <p:ph idx="1" type="subTitle"/>
          </p:nvPr>
        </p:nvSpPr>
        <p:spPr>
          <a:xfrm>
            <a:off x="2286000" y="1726080"/>
            <a:ext cx="45720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8" name="Google Shape;2748;p26"/>
          <p:cNvSpPr txBox="1"/>
          <p:nvPr/>
        </p:nvSpPr>
        <p:spPr>
          <a:xfrm>
            <a:off x="2286000" y="3499896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0" name="Google Shape;2750;p27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2751" name="Google Shape;2751;p27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2752" name="Google Shape;2752;p27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2753" name="Google Shape;2753;p27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4" name="Google Shape;2754;p27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5" name="Google Shape;2755;p27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56" name="Google Shape;2756;p27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57" name="Google Shape;2757;p27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2758" name="Google Shape;2758;p27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9" name="Google Shape;2759;p27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0" name="Google Shape;2760;p27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61" name="Google Shape;2761;p27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63" name="Google Shape;2763;p27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2764" name="Google Shape;2764;p27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5" name="Google Shape;2765;p27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6" name="Google Shape;2766;p27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2767" name="Google Shape;2767;p27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8" name="Google Shape;2768;p27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9" name="Google Shape;2769;p27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2770" name="Google Shape;2770;p27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27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27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73" name="Google Shape;2773;p27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2774" name="Google Shape;2774;p2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5" name="Google Shape;2775;p27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6" name="Google Shape;2776;p27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2777" name="Google Shape;2777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8" name="Google Shape;2778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9" name="Google Shape;2779;p27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2780" name="Google Shape;2780;p2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1" name="Google Shape;2781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2" name="Google Shape;2782;p27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2783" name="Google Shape;2783;p27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2784" name="Google Shape;2784;p27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5" name="Google Shape;2785;p27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86" name="Google Shape;2786;p27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7" name="Google Shape;2787;p27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2788" name="Google Shape;2788;p2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9" name="Google Shape;2789;p2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0" name="Google Shape;2790;p2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1" name="Google Shape;2791;p27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2792" name="Google Shape;2792;p27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2793" name="Google Shape;2793;p27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4" name="Google Shape;2794;p27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795" name="Google Shape;2795;p27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2796" name="Google Shape;2796;p27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7" name="Google Shape;2797;p27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98" name="Google Shape;2798;p27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9" name="Google Shape;2799;p27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0" name="Google Shape;2800;p27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2801" name="Google Shape;2801;p27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27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27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27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27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27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07" name="Google Shape;2807;p27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2808" name="Google Shape;2808;p27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9" name="Google Shape;2809;p27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0" name="Google Shape;2810;p27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2811" name="Google Shape;2811;p27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2" name="Google Shape;2812;p27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3" name="Google Shape;2813;p27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2814" name="Google Shape;2814;p2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5" name="Google Shape;2815;p2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16" name="Google Shape;2816;p27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7" name="Google Shape;2817;p27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2818" name="Google Shape;2818;p27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9" name="Google Shape;2819;p27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0" name="Google Shape;2820;p27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2821" name="Google Shape;2821;p27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2" name="Google Shape;2822;p27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3" name="Google Shape;2823;p27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2824" name="Google Shape;2824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5" name="Google Shape;2825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26" name="Google Shape;2826;p27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2827" name="Google Shape;2827;p2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8" name="Google Shape;2828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29" name="Google Shape;2829;p27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30" name="Google Shape;2830;p27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2831" name="Google Shape;2831;p27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2" name="Google Shape;2832;p27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33" name="Google Shape;2833;p27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2834" name="Google Shape;2834;p2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5" name="Google Shape;2835;p2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36" name="Google Shape;2836;p27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37" name="Google Shape;2837;p27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2838" name="Google Shape;2838;p27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2839" name="Google Shape;2839;p27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2840" name="Google Shape;2840;p27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41" name="Google Shape;2841;p27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842" name="Google Shape;2842;p27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843" name="Google Shape;2843;p27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44" name="Google Shape;2844;p27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5" name="Google Shape;2845;p27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2846" name="Google Shape;2846;p27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7" name="Google Shape;2847;p27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8" name="Google Shape;2848;p27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2849" name="Google Shape;2849;p27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27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27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27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53" name="Google Shape;2853;p27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2854" name="Google Shape;2854;p2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5" name="Google Shape;2855;p27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6" name="Google Shape;2856;p27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2857" name="Google Shape;2857;p2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8" name="Google Shape;2858;p2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59" name="Google Shape;2859;p27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2860" name="Google Shape;2860;p2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1" name="Google Shape;2861;p2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2" name="Google Shape;2862;p2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3" name="Google Shape;2863;p27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2864" name="Google Shape;2864;p27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5" name="Google Shape;2865;p2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66" name="Google Shape;2866;p27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2867" name="Google Shape;2867;p27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8" name="Google Shape;2868;p27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9" name="Google Shape;2869;p27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70" name="Google Shape;2870;p27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2871" name="Google Shape;2871;p2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2" name="Google Shape;2872;p2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4" name="Google Shape;2874;p28"/>
          <p:cNvGrpSpPr/>
          <p:nvPr/>
        </p:nvGrpSpPr>
        <p:grpSpPr>
          <a:xfrm>
            <a:off x="90794" y="91016"/>
            <a:ext cx="8962683" cy="4958947"/>
            <a:chOff x="90794" y="91016"/>
            <a:chExt cx="8962683" cy="4958947"/>
          </a:xfrm>
        </p:grpSpPr>
        <p:sp>
          <p:nvSpPr>
            <p:cNvPr id="2875" name="Google Shape;2875;p28"/>
            <p:cNvSpPr/>
            <p:nvPr/>
          </p:nvSpPr>
          <p:spPr>
            <a:xfrm>
              <a:off x="5408933" y="91577"/>
              <a:ext cx="328173" cy="282468"/>
            </a:xfrm>
            <a:custGeom>
              <a:rect b="b" l="l" r="r" t="t"/>
              <a:pathLst>
                <a:path extrusionOk="0" h="717" w="833">
                  <a:moveTo>
                    <a:pt x="0" y="94"/>
                  </a:moveTo>
                  <a:lnTo>
                    <a:pt x="0" y="501"/>
                  </a:lnTo>
                  <a:lnTo>
                    <a:pt x="0" y="501"/>
                  </a:lnTo>
                  <a:lnTo>
                    <a:pt x="0" y="501"/>
                  </a:lnTo>
                  <a:cubicBezTo>
                    <a:pt x="0" y="518"/>
                    <a:pt x="4" y="534"/>
                    <a:pt x="13" y="548"/>
                  </a:cubicBezTo>
                  <a:cubicBezTo>
                    <a:pt x="21" y="562"/>
                    <a:pt x="33" y="574"/>
                    <a:pt x="47" y="583"/>
                  </a:cubicBezTo>
                  <a:cubicBezTo>
                    <a:pt x="61" y="591"/>
                    <a:pt x="78" y="595"/>
                    <a:pt x="94" y="595"/>
                  </a:cubicBezTo>
                  <a:lnTo>
                    <a:pt x="94" y="595"/>
                  </a:lnTo>
                  <a:lnTo>
                    <a:pt x="216" y="595"/>
                  </a:lnTo>
                  <a:lnTo>
                    <a:pt x="216" y="717"/>
                  </a:lnTo>
                  <a:lnTo>
                    <a:pt x="338" y="595"/>
                  </a:lnTo>
                  <a:lnTo>
                    <a:pt x="739" y="595"/>
                  </a:lnTo>
                  <a:lnTo>
                    <a:pt x="739" y="595"/>
                  </a:lnTo>
                  <a:lnTo>
                    <a:pt x="739" y="595"/>
                  </a:lnTo>
                  <a:cubicBezTo>
                    <a:pt x="756" y="595"/>
                    <a:pt x="772" y="590"/>
                    <a:pt x="786" y="582"/>
                  </a:cubicBezTo>
                  <a:cubicBezTo>
                    <a:pt x="800" y="573"/>
                    <a:pt x="812" y="562"/>
                    <a:pt x="821" y="548"/>
                  </a:cubicBezTo>
                  <a:cubicBezTo>
                    <a:pt x="829" y="534"/>
                    <a:pt x="833" y="518"/>
                    <a:pt x="833" y="501"/>
                  </a:cubicBezTo>
                  <a:lnTo>
                    <a:pt x="833" y="94"/>
                  </a:lnTo>
                  <a:lnTo>
                    <a:pt x="833" y="94"/>
                  </a:lnTo>
                  <a:cubicBezTo>
                    <a:pt x="833" y="78"/>
                    <a:pt x="829" y="62"/>
                    <a:pt x="821" y="47"/>
                  </a:cubicBezTo>
                  <a:cubicBezTo>
                    <a:pt x="812" y="33"/>
                    <a:pt x="800" y="21"/>
                    <a:pt x="786" y="13"/>
                  </a:cubicBezTo>
                  <a:cubicBezTo>
                    <a:pt x="772" y="5"/>
                    <a:pt x="756" y="0"/>
                    <a:pt x="739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78" y="0"/>
                    <a:pt x="61" y="4"/>
                    <a:pt x="47" y="13"/>
                  </a:cubicBezTo>
                  <a:cubicBezTo>
                    <a:pt x="32" y="21"/>
                    <a:pt x="21" y="32"/>
                    <a:pt x="13" y="47"/>
                  </a:cubicBezTo>
                  <a:cubicBezTo>
                    <a:pt x="4" y="61"/>
                    <a:pt x="0" y="78"/>
                    <a:pt x="0" y="94"/>
                  </a:cubicBezTo>
                  <a:moveTo>
                    <a:pt x="584" y="298"/>
                  </a:moveTo>
                  <a:lnTo>
                    <a:pt x="584" y="298"/>
                  </a:lnTo>
                  <a:lnTo>
                    <a:pt x="584" y="297"/>
                  </a:lnTo>
                  <a:cubicBezTo>
                    <a:pt x="584" y="289"/>
                    <a:pt x="586" y="281"/>
                    <a:pt x="591" y="274"/>
                  </a:cubicBezTo>
                  <a:cubicBezTo>
                    <a:pt x="595" y="267"/>
                    <a:pt x="601" y="261"/>
                    <a:pt x="608" y="257"/>
                  </a:cubicBezTo>
                  <a:cubicBezTo>
                    <a:pt x="615" y="253"/>
                    <a:pt x="623" y="251"/>
                    <a:pt x="631" y="251"/>
                  </a:cubicBezTo>
                  <a:cubicBezTo>
                    <a:pt x="639" y="251"/>
                    <a:pt x="647" y="253"/>
                    <a:pt x="655" y="257"/>
                  </a:cubicBezTo>
                  <a:cubicBezTo>
                    <a:pt x="662" y="261"/>
                    <a:pt x="668" y="267"/>
                    <a:pt x="672" y="274"/>
                  </a:cubicBezTo>
                  <a:cubicBezTo>
                    <a:pt x="676" y="281"/>
                    <a:pt x="678" y="288"/>
                    <a:pt x="678" y="297"/>
                  </a:cubicBezTo>
                  <a:cubicBezTo>
                    <a:pt x="678" y="305"/>
                    <a:pt x="676" y="314"/>
                    <a:pt x="672" y="321"/>
                  </a:cubicBezTo>
                  <a:cubicBezTo>
                    <a:pt x="668" y="328"/>
                    <a:pt x="662" y="334"/>
                    <a:pt x="655" y="338"/>
                  </a:cubicBezTo>
                  <a:cubicBezTo>
                    <a:pt x="647" y="342"/>
                    <a:pt x="639" y="344"/>
                    <a:pt x="631" y="344"/>
                  </a:cubicBezTo>
                  <a:lnTo>
                    <a:pt x="631" y="344"/>
                  </a:lnTo>
                  <a:lnTo>
                    <a:pt x="631" y="344"/>
                  </a:lnTo>
                  <a:cubicBezTo>
                    <a:pt x="623" y="344"/>
                    <a:pt x="615" y="342"/>
                    <a:pt x="608" y="338"/>
                  </a:cubicBezTo>
                  <a:cubicBezTo>
                    <a:pt x="601" y="334"/>
                    <a:pt x="595" y="328"/>
                    <a:pt x="591" y="321"/>
                  </a:cubicBezTo>
                  <a:cubicBezTo>
                    <a:pt x="587" y="314"/>
                    <a:pt x="584" y="306"/>
                    <a:pt x="584" y="298"/>
                  </a:cubicBezTo>
                  <a:moveTo>
                    <a:pt x="370" y="298"/>
                  </a:moveTo>
                  <a:lnTo>
                    <a:pt x="370" y="298"/>
                  </a:lnTo>
                  <a:lnTo>
                    <a:pt x="370" y="297"/>
                  </a:lnTo>
                  <a:cubicBezTo>
                    <a:pt x="370" y="289"/>
                    <a:pt x="372" y="281"/>
                    <a:pt x="376" y="274"/>
                  </a:cubicBezTo>
                  <a:cubicBezTo>
                    <a:pt x="380" y="267"/>
                    <a:pt x="385" y="261"/>
                    <a:pt x="393" y="257"/>
                  </a:cubicBezTo>
                  <a:cubicBezTo>
                    <a:pt x="400" y="253"/>
                    <a:pt x="409" y="251"/>
                    <a:pt x="417" y="251"/>
                  </a:cubicBezTo>
                  <a:cubicBezTo>
                    <a:pt x="425" y="251"/>
                    <a:pt x="433" y="253"/>
                    <a:pt x="440" y="257"/>
                  </a:cubicBezTo>
                  <a:cubicBezTo>
                    <a:pt x="447" y="261"/>
                    <a:pt x="453" y="267"/>
                    <a:pt x="457" y="274"/>
                  </a:cubicBezTo>
                  <a:cubicBezTo>
                    <a:pt x="461" y="281"/>
                    <a:pt x="464" y="288"/>
                    <a:pt x="464" y="297"/>
                  </a:cubicBezTo>
                  <a:cubicBezTo>
                    <a:pt x="464" y="305"/>
                    <a:pt x="461" y="314"/>
                    <a:pt x="457" y="321"/>
                  </a:cubicBezTo>
                  <a:cubicBezTo>
                    <a:pt x="453" y="328"/>
                    <a:pt x="447" y="334"/>
                    <a:pt x="440" y="338"/>
                  </a:cubicBezTo>
                  <a:cubicBezTo>
                    <a:pt x="433" y="342"/>
                    <a:pt x="425" y="344"/>
                    <a:pt x="417" y="344"/>
                  </a:cubicBezTo>
                  <a:lnTo>
                    <a:pt x="417" y="344"/>
                  </a:lnTo>
                  <a:lnTo>
                    <a:pt x="417" y="344"/>
                  </a:lnTo>
                  <a:cubicBezTo>
                    <a:pt x="408" y="344"/>
                    <a:pt x="400" y="342"/>
                    <a:pt x="393" y="338"/>
                  </a:cubicBezTo>
                  <a:cubicBezTo>
                    <a:pt x="386" y="334"/>
                    <a:pt x="380" y="328"/>
                    <a:pt x="376" y="321"/>
                  </a:cubicBezTo>
                  <a:cubicBezTo>
                    <a:pt x="372" y="314"/>
                    <a:pt x="370" y="306"/>
                    <a:pt x="370" y="298"/>
                  </a:cubicBezTo>
                  <a:moveTo>
                    <a:pt x="155" y="298"/>
                  </a:moveTo>
                  <a:lnTo>
                    <a:pt x="155" y="298"/>
                  </a:lnTo>
                  <a:lnTo>
                    <a:pt x="155" y="297"/>
                  </a:lnTo>
                  <a:cubicBezTo>
                    <a:pt x="155" y="289"/>
                    <a:pt x="158" y="281"/>
                    <a:pt x="162" y="274"/>
                  </a:cubicBezTo>
                  <a:cubicBezTo>
                    <a:pt x="166" y="267"/>
                    <a:pt x="172" y="261"/>
                    <a:pt x="179" y="257"/>
                  </a:cubicBezTo>
                  <a:cubicBezTo>
                    <a:pt x="186" y="253"/>
                    <a:pt x="194" y="251"/>
                    <a:pt x="202" y="251"/>
                  </a:cubicBezTo>
                  <a:cubicBezTo>
                    <a:pt x="210" y="251"/>
                    <a:pt x="219" y="253"/>
                    <a:pt x="226" y="257"/>
                  </a:cubicBezTo>
                  <a:cubicBezTo>
                    <a:pt x="233" y="261"/>
                    <a:pt x="239" y="267"/>
                    <a:pt x="243" y="274"/>
                  </a:cubicBezTo>
                  <a:cubicBezTo>
                    <a:pt x="247" y="281"/>
                    <a:pt x="249" y="288"/>
                    <a:pt x="249" y="297"/>
                  </a:cubicBezTo>
                  <a:cubicBezTo>
                    <a:pt x="249" y="305"/>
                    <a:pt x="247" y="314"/>
                    <a:pt x="243" y="321"/>
                  </a:cubicBezTo>
                  <a:cubicBezTo>
                    <a:pt x="239" y="328"/>
                    <a:pt x="233" y="334"/>
                    <a:pt x="226" y="338"/>
                  </a:cubicBezTo>
                  <a:cubicBezTo>
                    <a:pt x="219" y="342"/>
                    <a:pt x="210" y="344"/>
                    <a:pt x="202" y="344"/>
                  </a:cubicBezTo>
                  <a:lnTo>
                    <a:pt x="202" y="344"/>
                  </a:lnTo>
                  <a:lnTo>
                    <a:pt x="202" y="344"/>
                  </a:lnTo>
                  <a:cubicBezTo>
                    <a:pt x="194" y="344"/>
                    <a:pt x="186" y="342"/>
                    <a:pt x="179" y="338"/>
                  </a:cubicBezTo>
                  <a:cubicBezTo>
                    <a:pt x="172" y="334"/>
                    <a:pt x="166" y="328"/>
                    <a:pt x="162" y="321"/>
                  </a:cubicBezTo>
                  <a:cubicBezTo>
                    <a:pt x="158" y="314"/>
                    <a:pt x="155" y="306"/>
                    <a:pt x="155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1736774" y="265078"/>
              <a:ext cx="85096" cy="85095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90"/>
                  </a:moveTo>
                  <a:lnTo>
                    <a:pt x="189" y="190"/>
                  </a:lnTo>
                  <a:lnTo>
                    <a:pt x="189" y="27"/>
                  </a:lnTo>
                  <a:lnTo>
                    <a:pt x="26" y="27"/>
                  </a:lnTo>
                  <a:lnTo>
                    <a:pt x="26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199523" y="500728"/>
              <a:ext cx="85096" cy="85095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89"/>
                  </a:moveTo>
                  <a:lnTo>
                    <a:pt x="190" y="189"/>
                  </a:lnTo>
                  <a:lnTo>
                    <a:pt x="190" y="27"/>
                  </a:lnTo>
                  <a:lnTo>
                    <a:pt x="27" y="27"/>
                  </a:lnTo>
                  <a:lnTo>
                    <a:pt x="27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199523" y="621673"/>
              <a:ext cx="85096" cy="85095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89"/>
                  </a:moveTo>
                  <a:lnTo>
                    <a:pt x="190" y="189"/>
                  </a:lnTo>
                  <a:lnTo>
                    <a:pt x="190" y="26"/>
                  </a:lnTo>
                  <a:lnTo>
                    <a:pt x="27" y="26"/>
                  </a:lnTo>
                  <a:lnTo>
                    <a:pt x="27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791652" y="91252"/>
              <a:ext cx="71702" cy="72094"/>
            </a:xfrm>
            <a:custGeom>
              <a:rect b="b" l="l" r="r" t="t"/>
              <a:pathLst>
                <a:path extrusionOk="0" h="183" w="182">
                  <a:moveTo>
                    <a:pt x="91" y="183"/>
                  </a:move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1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60"/>
                    <a:pt x="12" y="46"/>
                  </a:cubicBezTo>
                  <a:cubicBezTo>
                    <a:pt x="20" y="32"/>
                    <a:pt x="31" y="20"/>
                    <a:pt x="45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0" y="20"/>
                    <a:pt x="162" y="32"/>
                    <a:pt x="170" y="46"/>
                  </a:cubicBezTo>
                  <a:cubicBezTo>
                    <a:pt x="178" y="60"/>
                    <a:pt x="182" y="75"/>
                    <a:pt x="182" y="91"/>
                  </a:cubicBezTo>
                  <a:lnTo>
                    <a:pt x="182" y="92"/>
                  </a:lnTo>
                  <a:lnTo>
                    <a:pt x="182" y="92"/>
                  </a:lnTo>
                  <a:cubicBezTo>
                    <a:pt x="182" y="108"/>
                    <a:pt x="178" y="123"/>
                    <a:pt x="170" y="137"/>
                  </a:cubicBezTo>
                  <a:cubicBezTo>
                    <a:pt x="162" y="151"/>
                    <a:pt x="150" y="162"/>
                    <a:pt x="136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cubicBezTo>
                    <a:pt x="80" y="26"/>
                    <a:pt x="68" y="29"/>
                    <a:pt x="59" y="35"/>
                  </a:cubicBezTo>
                  <a:cubicBezTo>
                    <a:pt x="49" y="41"/>
                    <a:pt x="40" y="49"/>
                    <a:pt x="35" y="59"/>
                  </a:cubicBezTo>
                  <a:cubicBezTo>
                    <a:pt x="29" y="69"/>
                    <a:pt x="26" y="79"/>
                    <a:pt x="26" y="91"/>
                  </a:cubicBezTo>
                  <a:cubicBezTo>
                    <a:pt x="26" y="102"/>
                    <a:pt x="29" y="114"/>
                    <a:pt x="35" y="124"/>
                  </a:cubicBezTo>
                  <a:cubicBezTo>
                    <a:pt x="40" y="134"/>
                    <a:pt x="49" y="141"/>
                    <a:pt x="59" y="147"/>
                  </a:cubicBezTo>
                  <a:cubicBezTo>
                    <a:pt x="68" y="152"/>
                    <a:pt x="80" y="156"/>
                    <a:pt x="91" y="156"/>
                  </a:cubicBezTo>
                  <a:cubicBezTo>
                    <a:pt x="102" y="156"/>
                    <a:pt x="113" y="152"/>
                    <a:pt x="123" y="147"/>
                  </a:cubicBezTo>
                  <a:cubicBezTo>
                    <a:pt x="133" y="141"/>
                    <a:pt x="141" y="134"/>
                    <a:pt x="147" y="124"/>
                  </a:cubicBezTo>
                  <a:cubicBezTo>
                    <a:pt x="153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2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1" y="49"/>
                    <a:pt x="133" y="41"/>
                    <a:pt x="123" y="35"/>
                  </a:cubicBezTo>
                  <a:cubicBezTo>
                    <a:pt x="113" y="30"/>
                    <a:pt x="102" y="27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0875" lIns="90000" spcFirstLastPara="1" rIns="90000" wrap="square" tIns="20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1019364" y="91252"/>
              <a:ext cx="72096" cy="72094"/>
            </a:xfrm>
            <a:custGeom>
              <a:rect b="b" l="l" r="r" t="t"/>
              <a:pathLst>
                <a:path extrusionOk="0" h="183" w="183">
                  <a:moveTo>
                    <a:pt x="90" y="183"/>
                  </a:moveTo>
                  <a:lnTo>
                    <a:pt x="90" y="183"/>
                  </a:lnTo>
                  <a:cubicBezTo>
                    <a:pt x="75" y="182"/>
                    <a:pt x="59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3" y="123"/>
                    <a:pt x="0" y="107"/>
                    <a:pt x="0" y="91"/>
                  </a:cubicBezTo>
                  <a:cubicBezTo>
                    <a:pt x="0" y="75"/>
                    <a:pt x="3" y="60"/>
                    <a:pt x="12" y="46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6" y="0"/>
                    <a:pt x="92" y="0"/>
                  </a:cubicBezTo>
                  <a:cubicBezTo>
                    <a:pt x="108" y="0"/>
                    <a:pt x="123" y="4"/>
                    <a:pt x="137" y="12"/>
                  </a:cubicBezTo>
                  <a:cubicBezTo>
                    <a:pt x="151" y="20"/>
                    <a:pt x="163" y="32"/>
                    <a:pt x="171" y="46"/>
                  </a:cubicBezTo>
                  <a:cubicBezTo>
                    <a:pt x="179" y="60"/>
                    <a:pt x="183" y="75"/>
                    <a:pt x="183" y="91"/>
                  </a:cubicBezTo>
                  <a:lnTo>
                    <a:pt x="183" y="92"/>
                  </a:lnTo>
                  <a:lnTo>
                    <a:pt x="183" y="92"/>
                  </a:lnTo>
                  <a:cubicBezTo>
                    <a:pt x="183" y="108"/>
                    <a:pt x="178" y="123"/>
                    <a:pt x="171" y="137"/>
                  </a:cubicBezTo>
                  <a:cubicBezTo>
                    <a:pt x="163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lnTo>
                    <a:pt x="90" y="183"/>
                  </a:lnTo>
                  <a:moveTo>
                    <a:pt x="90" y="26"/>
                  </a:moveTo>
                  <a:lnTo>
                    <a:pt x="90" y="26"/>
                  </a:lnTo>
                  <a:cubicBezTo>
                    <a:pt x="79" y="27"/>
                    <a:pt x="68" y="30"/>
                    <a:pt x="59" y="35"/>
                  </a:cubicBezTo>
                  <a:cubicBezTo>
                    <a:pt x="48" y="41"/>
                    <a:pt x="40" y="49"/>
                    <a:pt x="35" y="59"/>
                  </a:cubicBezTo>
                  <a:cubicBezTo>
                    <a:pt x="29" y="69"/>
                    <a:pt x="27" y="79"/>
                    <a:pt x="27" y="91"/>
                  </a:cubicBezTo>
                  <a:cubicBezTo>
                    <a:pt x="27" y="102"/>
                    <a:pt x="29" y="114"/>
                    <a:pt x="35" y="124"/>
                  </a:cubicBezTo>
                  <a:cubicBezTo>
                    <a:pt x="40" y="134"/>
                    <a:pt x="49" y="141"/>
                    <a:pt x="59" y="147"/>
                  </a:cubicBezTo>
                  <a:cubicBezTo>
                    <a:pt x="69" y="152"/>
                    <a:pt x="80" y="156"/>
                    <a:pt x="92" y="156"/>
                  </a:cubicBezTo>
                  <a:cubicBezTo>
                    <a:pt x="103" y="156"/>
                    <a:pt x="114" y="152"/>
                    <a:pt x="124" y="147"/>
                  </a:cubicBezTo>
                  <a:cubicBezTo>
                    <a:pt x="134" y="141"/>
                    <a:pt x="142" y="134"/>
                    <a:pt x="148" y="124"/>
                  </a:cubicBezTo>
                  <a:cubicBezTo>
                    <a:pt x="153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1"/>
                  </a:lnTo>
                  <a:cubicBezTo>
                    <a:pt x="156" y="80"/>
                    <a:pt x="153" y="69"/>
                    <a:pt x="148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2" y="26"/>
                  </a:cubicBezTo>
                  <a:cubicBezTo>
                    <a:pt x="91" y="26"/>
                    <a:pt x="91" y="26"/>
                    <a:pt x="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0875" lIns="90000" spcFirstLastPara="1" rIns="90000" wrap="square" tIns="20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1132826" y="91252"/>
              <a:ext cx="71702" cy="72094"/>
            </a:xfrm>
            <a:custGeom>
              <a:rect b="b" l="l" r="r" t="t"/>
              <a:pathLst>
                <a:path extrusionOk="0" h="183" w="182">
                  <a:moveTo>
                    <a:pt x="91" y="183"/>
                  </a:move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60"/>
                    <a:pt x="12" y="46"/>
                  </a:cubicBezTo>
                  <a:cubicBezTo>
                    <a:pt x="20" y="32"/>
                    <a:pt x="31" y="20"/>
                    <a:pt x="45" y="12"/>
                  </a:cubicBezTo>
                  <a:cubicBezTo>
                    <a:pt x="58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6"/>
                  </a:cubicBezTo>
                  <a:cubicBezTo>
                    <a:pt x="178" y="60"/>
                    <a:pt x="182" y="75"/>
                    <a:pt x="182" y="91"/>
                  </a:cubicBezTo>
                  <a:lnTo>
                    <a:pt x="182" y="92"/>
                  </a:lnTo>
                  <a:lnTo>
                    <a:pt x="182" y="92"/>
                  </a:lnTo>
                  <a:cubicBezTo>
                    <a:pt x="182" y="108"/>
                    <a:pt x="178" y="123"/>
                    <a:pt x="170" y="137"/>
                  </a:cubicBezTo>
                  <a:cubicBezTo>
                    <a:pt x="162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49"/>
                    <a:pt x="35" y="59"/>
                  </a:cubicBezTo>
                  <a:cubicBezTo>
                    <a:pt x="29" y="69"/>
                    <a:pt x="26" y="79"/>
                    <a:pt x="26" y="91"/>
                  </a:cubicBezTo>
                  <a:cubicBezTo>
                    <a:pt x="26" y="102"/>
                    <a:pt x="29" y="114"/>
                    <a:pt x="35" y="124"/>
                  </a:cubicBezTo>
                  <a:cubicBezTo>
                    <a:pt x="41" y="134"/>
                    <a:pt x="49" y="141"/>
                    <a:pt x="59" y="147"/>
                  </a:cubicBezTo>
                  <a:cubicBezTo>
                    <a:pt x="69" y="152"/>
                    <a:pt x="79" y="156"/>
                    <a:pt x="91" y="156"/>
                  </a:cubicBezTo>
                  <a:cubicBezTo>
                    <a:pt x="102" y="156"/>
                    <a:pt x="114" y="152"/>
                    <a:pt x="124" y="147"/>
                  </a:cubicBezTo>
                  <a:cubicBezTo>
                    <a:pt x="133" y="141"/>
                    <a:pt x="141" y="134"/>
                    <a:pt x="147" y="124"/>
                  </a:cubicBezTo>
                  <a:cubicBezTo>
                    <a:pt x="152" y="114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1"/>
                  </a:lnTo>
                  <a:cubicBezTo>
                    <a:pt x="156" y="80"/>
                    <a:pt x="152" y="69"/>
                    <a:pt x="147" y="59"/>
                  </a:cubicBezTo>
                  <a:cubicBezTo>
                    <a:pt x="141" y="49"/>
                    <a:pt x="133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20875" lIns="90000" spcFirstLastPara="1" rIns="90000" wrap="square" tIns="20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2" name="Google Shape;2882;p28"/>
            <p:cNvGrpSpPr/>
            <p:nvPr/>
          </p:nvGrpSpPr>
          <p:grpSpPr>
            <a:xfrm>
              <a:off x="904681" y="91249"/>
              <a:ext cx="72092" cy="72092"/>
              <a:chOff x="833760" y="96688"/>
              <a:chExt cx="65880" cy="65880"/>
            </a:xfrm>
          </p:grpSpPr>
          <p:sp>
            <p:nvSpPr>
              <p:cNvPr id="2883" name="Google Shape;2883;p28"/>
              <p:cNvSpPr/>
              <p:nvPr/>
            </p:nvSpPr>
            <p:spPr>
              <a:xfrm>
                <a:off x="838080" y="101008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9" y="80"/>
                    </a:moveTo>
                    <a:lnTo>
                      <a:pt x="159" y="80"/>
                    </a:lnTo>
                    <a:cubicBezTo>
                      <a:pt x="159" y="94"/>
                      <a:pt x="155" y="107"/>
                      <a:pt x="148" y="119"/>
                    </a:cubicBezTo>
                    <a:cubicBezTo>
                      <a:pt x="141" y="132"/>
                      <a:pt x="131" y="142"/>
                      <a:pt x="119" y="149"/>
                    </a:cubicBezTo>
                    <a:cubicBezTo>
                      <a:pt x="107" y="155"/>
                      <a:pt x="93" y="159"/>
                      <a:pt x="79" y="159"/>
                    </a:cubicBezTo>
                    <a:cubicBezTo>
                      <a:pt x="65" y="159"/>
                      <a:pt x="52" y="155"/>
                      <a:pt x="40" y="149"/>
                    </a:cubicBezTo>
                    <a:cubicBezTo>
                      <a:pt x="28" y="142"/>
                      <a:pt x="17" y="132"/>
                      <a:pt x="11" y="119"/>
                    </a:cubicBezTo>
                    <a:cubicBezTo>
                      <a:pt x="4" y="106"/>
                      <a:pt x="0" y="94"/>
                      <a:pt x="0" y="80"/>
                    </a:cubicBezTo>
                    <a:cubicBezTo>
                      <a:pt x="0" y="66"/>
                      <a:pt x="4" y="52"/>
                      <a:pt x="11" y="40"/>
                    </a:cubicBezTo>
                    <a:cubicBezTo>
                      <a:pt x="17" y="28"/>
                      <a:pt x="28" y="18"/>
                      <a:pt x="40" y="11"/>
                    </a:cubicBezTo>
                    <a:cubicBezTo>
                      <a:pt x="52" y="4"/>
                      <a:pt x="65" y="0"/>
                      <a:pt x="79" y="0"/>
                    </a:cubicBezTo>
                    <a:cubicBezTo>
                      <a:pt x="80" y="0"/>
                      <a:pt x="80" y="0"/>
                      <a:pt x="81" y="0"/>
                    </a:cubicBezTo>
                    <a:lnTo>
                      <a:pt x="81" y="0"/>
                    </a:lnTo>
                    <a:lnTo>
                      <a:pt x="81" y="0"/>
                    </a:lnTo>
                    <a:cubicBezTo>
                      <a:pt x="94" y="0"/>
                      <a:pt x="108" y="4"/>
                      <a:pt x="120" y="11"/>
                    </a:cubicBezTo>
                    <a:cubicBezTo>
                      <a:pt x="131" y="18"/>
                      <a:pt x="141" y="27"/>
                      <a:pt x="148" y="39"/>
                    </a:cubicBezTo>
                    <a:cubicBezTo>
                      <a:pt x="155" y="50"/>
                      <a:pt x="159" y="65"/>
                      <a:pt x="159" y="78"/>
                    </a:cubicBezTo>
                    <a:cubicBezTo>
                      <a:pt x="159" y="79"/>
                      <a:pt x="159" y="79"/>
                      <a:pt x="1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8"/>
              <p:cNvSpPr/>
              <p:nvPr/>
            </p:nvSpPr>
            <p:spPr>
              <a:xfrm>
                <a:off x="833760" y="96688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3" y="183"/>
                    </a:moveTo>
                    <a:lnTo>
                      <a:pt x="93" y="183"/>
                    </a:lnTo>
                    <a:cubicBezTo>
                      <a:pt x="92" y="183"/>
                      <a:pt x="92" y="183"/>
                      <a:pt x="92" y="183"/>
                    </a:cubicBezTo>
                    <a:cubicBezTo>
                      <a:pt x="75" y="183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8" y="182"/>
                      <a:pt x="93" y="183"/>
                    </a:cubicBezTo>
                    <a:moveTo>
                      <a:pt x="93" y="26"/>
                    </a:moveTo>
                    <a:lnTo>
                      <a:pt x="93" y="26"/>
                    </a:lnTo>
                    <a:cubicBezTo>
                      <a:pt x="92" y="26"/>
                      <a:pt x="92" y="26"/>
                      <a:pt x="92" y="26"/>
                    </a:cubicBez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30"/>
                      <a:pt x="104" y="27"/>
                      <a:pt x="93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5" name="Google Shape;2885;p28"/>
            <p:cNvGrpSpPr/>
            <p:nvPr/>
          </p:nvGrpSpPr>
          <p:grpSpPr>
            <a:xfrm>
              <a:off x="1903340" y="265071"/>
              <a:ext cx="84699" cy="85093"/>
              <a:chOff x="1746360" y="252000"/>
              <a:chExt cx="77400" cy="77760"/>
            </a:xfrm>
          </p:grpSpPr>
          <p:sp>
            <p:nvSpPr>
              <p:cNvPr id="2886" name="Google Shape;2886;p28"/>
              <p:cNvSpPr/>
              <p:nvPr/>
            </p:nvSpPr>
            <p:spPr>
              <a:xfrm>
                <a:off x="1746360" y="252000"/>
                <a:ext cx="77400" cy="77760"/>
              </a:xfrm>
              <a:custGeom>
                <a:rect b="b" l="l" r="r" t="t"/>
                <a:pathLst>
                  <a:path extrusionOk="0" h="216" w="215">
                    <a:moveTo>
                      <a:pt x="215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5" y="0"/>
                    </a:lnTo>
                    <a:lnTo>
                      <a:pt x="215" y="216"/>
                    </a:lnTo>
                    <a:moveTo>
                      <a:pt x="26" y="190"/>
                    </a:moveTo>
                    <a:lnTo>
                      <a:pt x="188" y="190"/>
                    </a:lnTo>
                    <a:lnTo>
                      <a:pt x="188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8"/>
              <p:cNvSpPr/>
              <p:nvPr/>
            </p:nvSpPr>
            <p:spPr>
              <a:xfrm>
                <a:off x="1747800" y="253440"/>
                <a:ext cx="74520" cy="74880"/>
              </a:xfrm>
              <a:custGeom>
                <a:rect b="b" l="l" r="r" t="t"/>
                <a:pathLst>
                  <a:path extrusionOk="0" h="208" w="207">
                    <a:moveTo>
                      <a:pt x="0" y="190"/>
                    </a:moveTo>
                    <a:lnTo>
                      <a:pt x="188" y="0"/>
                    </a:lnTo>
                    <a:lnTo>
                      <a:pt x="207" y="19"/>
                    </a:lnTo>
                    <a:lnTo>
                      <a:pt x="19" y="208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8" name="Google Shape;2888;p28"/>
            <p:cNvGrpSpPr/>
            <p:nvPr/>
          </p:nvGrpSpPr>
          <p:grpSpPr>
            <a:xfrm>
              <a:off x="796774" y="288321"/>
              <a:ext cx="704015" cy="39002"/>
              <a:chOff x="795849" y="289913"/>
              <a:chExt cx="704015" cy="39002"/>
            </a:xfrm>
          </p:grpSpPr>
          <p:sp>
            <p:nvSpPr>
              <p:cNvPr id="2889" name="Google Shape;2889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1" name="Google Shape;2891;p28"/>
            <p:cNvSpPr/>
            <p:nvPr/>
          </p:nvSpPr>
          <p:spPr>
            <a:xfrm>
              <a:off x="205039" y="200933"/>
              <a:ext cx="115038" cy="106762"/>
            </a:xfrm>
            <a:custGeom>
              <a:rect b="b" l="l" r="r" t="t"/>
              <a:pathLst>
                <a:path extrusionOk="0" h="271" w="292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1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2" name="Google Shape;2892;p28"/>
            <p:cNvGrpSpPr/>
            <p:nvPr/>
          </p:nvGrpSpPr>
          <p:grpSpPr>
            <a:xfrm>
              <a:off x="92361" y="91016"/>
              <a:ext cx="339977" cy="326189"/>
              <a:chOff x="91440" y="96475"/>
              <a:chExt cx="310680" cy="298080"/>
            </a:xfrm>
          </p:grpSpPr>
          <p:sp>
            <p:nvSpPr>
              <p:cNvPr id="2893" name="Google Shape;2893;p28"/>
              <p:cNvSpPr/>
              <p:nvPr/>
            </p:nvSpPr>
            <p:spPr>
              <a:xfrm>
                <a:off x="91440" y="96475"/>
                <a:ext cx="298440" cy="298080"/>
              </a:xfrm>
              <a:custGeom>
                <a:rect b="b" l="l" r="r" t="t"/>
                <a:pathLst>
                  <a:path extrusionOk="0" h="828" w="829">
                    <a:moveTo>
                      <a:pt x="415" y="828"/>
                    </a:moveTo>
                    <a:lnTo>
                      <a:pt x="415" y="828"/>
                    </a:lnTo>
                    <a:cubicBezTo>
                      <a:pt x="414" y="828"/>
                      <a:pt x="414" y="828"/>
                      <a:pt x="414" y="828"/>
                    </a:cubicBezTo>
                    <a:cubicBezTo>
                      <a:pt x="341" y="828"/>
                      <a:pt x="270" y="809"/>
                      <a:pt x="207" y="773"/>
                    </a:cubicBezTo>
                    <a:cubicBezTo>
                      <a:pt x="144" y="737"/>
                      <a:pt x="91" y="684"/>
                      <a:pt x="55" y="621"/>
                    </a:cubicBezTo>
                    <a:cubicBezTo>
                      <a:pt x="18" y="558"/>
                      <a:pt x="0" y="487"/>
                      <a:pt x="0" y="414"/>
                    </a:cubicBezTo>
                    <a:cubicBezTo>
                      <a:pt x="0" y="341"/>
                      <a:pt x="18" y="270"/>
                      <a:pt x="55" y="207"/>
                    </a:cubicBezTo>
                    <a:cubicBezTo>
                      <a:pt x="91" y="144"/>
                      <a:pt x="144" y="91"/>
                      <a:pt x="207" y="55"/>
                    </a:cubicBezTo>
                    <a:cubicBezTo>
                      <a:pt x="270" y="18"/>
                      <a:pt x="341" y="0"/>
                      <a:pt x="414" y="0"/>
                    </a:cubicBezTo>
                    <a:cubicBezTo>
                      <a:pt x="487" y="0"/>
                      <a:pt x="558" y="18"/>
                      <a:pt x="621" y="55"/>
                    </a:cubicBezTo>
                    <a:cubicBezTo>
                      <a:pt x="684" y="91"/>
                      <a:pt x="737" y="144"/>
                      <a:pt x="773" y="207"/>
                    </a:cubicBezTo>
                    <a:cubicBezTo>
                      <a:pt x="801" y="256"/>
                      <a:pt x="819" y="310"/>
                      <a:pt x="826" y="365"/>
                    </a:cubicBezTo>
                    <a:lnTo>
                      <a:pt x="826" y="365"/>
                    </a:lnTo>
                    <a:cubicBezTo>
                      <a:pt x="826" y="366"/>
                      <a:pt x="826" y="367"/>
                      <a:pt x="826" y="367"/>
                    </a:cubicBezTo>
                    <a:cubicBezTo>
                      <a:pt x="826" y="370"/>
                      <a:pt x="825" y="372"/>
                      <a:pt x="824" y="374"/>
                    </a:cubicBezTo>
                    <a:cubicBezTo>
                      <a:pt x="823" y="376"/>
                      <a:pt x="821" y="377"/>
                      <a:pt x="819" y="379"/>
                    </a:cubicBezTo>
                    <a:cubicBezTo>
                      <a:pt x="818" y="379"/>
                      <a:pt x="816" y="380"/>
                      <a:pt x="814" y="380"/>
                    </a:cubicBezTo>
                    <a:lnTo>
                      <a:pt x="814" y="380"/>
                    </a:lnTo>
                    <a:lnTo>
                      <a:pt x="813" y="380"/>
                    </a:lnTo>
                    <a:cubicBezTo>
                      <a:pt x="810" y="380"/>
                      <a:pt x="808" y="380"/>
                      <a:pt x="806" y="379"/>
                    </a:cubicBezTo>
                    <a:cubicBezTo>
                      <a:pt x="804" y="377"/>
                      <a:pt x="802" y="376"/>
                      <a:pt x="801" y="374"/>
                    </a:cubicBezTo>
                    <a:cubicBezTo>
                      <a:pt x="800" y="372"/>
                      <a:pt x="800" y="370"/>
                      <a:pt x="799" y="369"/>
                    </a:cubicBezTo>
                    <a:lnTo>
                      <a:pt x="799" y="369"/>
                    </a:lnTo>
                    <a:cubicBezTo>
                      <a:pt x="793" y="316"/>
                      <a:pt x="777" y="266"/>
                      <a:pt x="750" y="220"/>
                    </a:cubicBezTo>
                    <a:cubicBezTo>
                      <a:pt x="716" y="161"/>
                      <a:pt x="667" y="112"/>
                      <a:pt x="608" y="78"/>
                    </a:cubicBezTo>
                    <a:cubicBezTo>
                      <a:pt x="549" y="44"/>
                      <a:pt x="482" y="26"/>
                      <a:pt x="414" y="26"/>
                    </a:cubicBezTo>
                    <a:cubicBezTo>
                      <a:pt x="346" y="26"/>
                      <a:pt x="279" y="44"/>
                      <a:pt x="220" y="78"/>
                    </a:cubicBezTo>
                    <a:cubicBezTo>
                      <a:pt x="161" y="112"/>
                      <a:pt x="112" y="161"/>
                      <a:pt x="78" y="220"/>
                    </a:cubicBezTo>
                    <a:cubicBezTo>
                      <a:pt x="44" y="279"/>
                      <a:pt x="26" y="346"/>
                      <a:pt x="26" y="414"/>
                    </a:cubicBezTo>
                    <a:cubicBezTo>
                      <a:pt x="26" y="482"/>
                      <a:pt x="44" y="549"/>
                      <a:pt x="78" y="608"/>
                    </a:cubicBezTo>
                    <a:cubicBezTo>
                      <a:pt x="112" y="667"/>
                      <a:pt x="161" y="716"/>
                      <a:pt x="220" y="750"/>
                    </a:cubicBezTo>
                    <a:cubicBezTo>
                      <a:pt x="279" y="784"/>
                      <a:pt x="346" y="802"/>
                      <a:pt x="414" y="802"/>
                    </a:cubicBezTo>
                    <a:cubicBezTo>
                      <a:pt x="482" y="802"/>
                      <a:pt x="549" y="784"/>
                      <a:pt x="608" y="750"/>
                    </a:cubicBezTo>
                    <a:cubicBezTo>
                      <a:pt x="667" y="716"/>
                      <a:pt x="716" y="667"/>
                      <a:pt x="750" y="608"/>
                    </a:cubicBezTo>
                    <a:cubicBezTo>
                      <a:pt x="784" y="549"/>
                      <a:pt x="802" y="482"/>
                      <a:pt x="802" y="414"/>
                    </a:cubicBezTo>
                    <a:lnTo>
                      <a:pt x="802" y="414"/>
                    </a:lnTo>
                    <a:cubicBezTo>
                      <a:pt x="802" y="412"/>
                      <a:pt x="803" y="410"/>
                      <a:pt x="804" y="408"/>
                    </a:cubicBezTo>
                    <a:cubicBezTo>
                      <a:pt x="805" y="406"/>
                      <a:pt x="807" y="404"/>
                      <a:pt x="809" y="403"/>
                    </a:cubicBezTo>
                    <a:cubicBezTo>
                      <a:pt x="811" y="402"/>
                      <a:pt x="812" y="401"/>
                      <a:pt x="815" y="401"/>
                    </a:cubicBezTo>
                    <a:cubicBezTo>
                      <a:pt x="817" y="401"/>
                      <a:pt x="820" y="402"/>
                      <a:pt x="822" y="403"/>
                    </a:cubicBezTo>
                    <a:cubicBezTo>
                      <a:pt x="824" y="404"/>
                      <a:pt x="826" y="406"/>
                      <a:pt x="827" y="408"/>
                    </a:cubicBezTo>
                    <a:cubicBezTo>
                      <a:pt x="828" y="410"/>
                      <a:pt x="829" y="412"/>
                      <a:pt x="829" y="414"/>
                    </a:cubicBezTo>
                    <a:lnTo>
                      <a:pt x="829" y="414"/>
                    </a:lnTo>
                    <a:lnTo>
                      <a:pt x="829" y="414"/>
                    </a:lnTo>
                    <a:cubicBezTo>
                      <a:pt x="828" y="487"/>
                      <a:pt x="809" y="558"/>
                      <a:pt x="773" y="621"/>
                    </a:cubicBezTo>
                    <a:cubicBezTo>
                      <a:pt x="737" y="684"/>
                      <a:pt x="684" y="736"/>
                      <a:pt x="621" y="773"/>
                    </a:cubicBezTo>
                    <a:cubicBezTo>
                      <a:pt x="558" y="809"/>
                      <a:pt x="487" y="828"/>
                      <a:pt x="415" y="8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28"/>
              <p:cNvSpPr/>
              <p:nvPr/>
            </p:nvSpPr>
            <p:spPr>
              <a:xfrm>
                <a:off x="366120" y="210235"/>
                <a:ext cx="36000" cy="35640"/>
              </a:xfrm>
              <a:custGeom>
                <a:rect b="b" l="l" r="r" t="t"/>
                <a:pathLst>
                  <a:path extrusionOk="0" h="99" w="100">
                    <a:moveTo>
                      <a:pt x="0" y="53"/>
                    </a:moveTo>
                    <a:lnTo>
                      <a:pt x="0" y="53"/>
                    </a:lnTo>
                    <a:cubicBezTo>
                      <a:pt x="1" y="60"/>
                      <a:pt x="3" y="68"/>
                      <a:pt x="7" y="74"/>
                    </a:cubicBezTo>
                    <a:cubicBezTo>
                      <a:pt x="11" y="82"/>
                      <a:pt x="17" y="87"/>
                      <a:pt x="25" y="92"/>
                    </a:cubicBezTo>
                    <a:cubicBezTo>
                      <a:pt x="33" y="96"/>
                      <a:pt x="41" y="99"/>
                      <a:pt x="50" y="99"/>
                    </a:cubicBezTo>
                    <a:cubicBezTo>
                      <a:pt x="59" y="99"/>
                      <a:pt x="67" y="96"/>
                      <a:pt x="75" y="92"/>
                    </a:cubicBezTo>
                    <a:cubicBezTo>
                      <a:pt x="82" y="87"/>
                      <a:pt x="89" y="81"/>
                      <a:pt x="93" y="74"/>
                    </a:cubicBezTo>
                    <a:cubicBezTo>
                      <a:pt x="97" y="66"/>
                      <a:pt x="100" y="57"/>
                      <a:pt x="100" y="49"/>
                    </a:cubicBezTo>
                    <a:cubicBezTo>
                      <a:pt x="100" y="40"/>
                      <a:pt x="97" y="31"/>
                      <a:pt x="93" y="24"/>
                    </a:cubicBezTo>
                    <a:cubicBezTo>
                      <a:pt x="89" y="16"/>
                      <a:pt x="82" y="10"/>
                      <a:pt x="75" y="6"/>
                    </a:cubicBezTo>
                    <a:cubicBezTo>
                      <a:pt x="67" y="1"/>
                      <a:pt x="59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  <a:lnTo>
                      <a:pt x="46" y="0"/>
                    </a:lnTo>
                    <a:cubicBezTo>
                      <a:pt x="39" y="0"/>
                      <a:pt x="31" y="2"/>
                      <a:pt x="25" y="6"/>
                    </a:cubicBezTo>
                    <a:cubicBezTo>
                      <a:pt x="17" y="10"/>
                      <a:pt x="11" y="17"/>
                      <a:pt x="7" y="25"/>
                    </a:cubicBezTo>
                    <a:cubicBezTo>
                      <a:pt x="2" y="32"/>
                      <a:pt x="0" y="41"/>
                      <a:pt x="0" y="50"/>
                    </a:cubicBezTo>
                    <a:cubicBezTo>
                      <a:pt x="0" y="51"/>
                      <a:pt x="0" y="52"/>
                      <a:pt x="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5" name="Google Shape;2895;p28"/>
            <p:cNvGrpSpPr/>
            <p:nvPr/>
          </p:nvGrpSpPr>
          <p:grpSpPr>
            <a:xfrm>
              <a:off x="489854" y="228429"/>
              <a:ext cx="137094" cy="120548"/>
              <a:chOff x="454680" y="218515"/>
              <a:chExt cx="125280" cy="110160"/>
            </a:xfrm>
          </p:grpSpPr>
          <p:sp>
            <p:nvSpPr>
              <p:cNvPr id="2896" name="Google Shape;2896;p28"/>
              <p:cNvSpPr/>
              <p:nvPr/>
            </p:nvSpPr>
            <p:spPr>
              <a:xfrm>
                <a:off x="454680" y="218515"/>
                <a:ext cx="111960" cy="97920"/>
              </a:xfrm>
              <a:custGeom>
                <a:rect b="b" l="l" r="r" t="t"/>
                <a:pathLst>
                  <a:path extrusionOk="0" h="272" w="311">
                    <a:moveTo>
                      <a:pt x="298" y="272"/>
                    </a:moveTo>
                    <a:lnTo>
                      <a:pt x="298" y="272"/>
                    </a:lnTo>
                    <a:cubicBezTo>
                      <a:pt x="296" y="272"/>
                      <a:pt x="294" y="271"/>
                      <a:pt x="292" y="270"/>
                    </a:cubicBezTo>
                    <a:cubicBezTo>
                      <a:pt x="290" y="268"/>
                      <a:pt x="288" y="268"/>
                      <a:pt x="287" y="266"/>
                    </a:cubicBezTo>
                    <a:cubicBezTo>
                      <a:pt x="286" y="264"/>
                      <a:pt x="285" y="261"/>
                      <a:pt x="285" y="259"/>
                    </a:cubicBezTo>
                    <a:lnTo>
                      <a:pt x="285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8" y="26"/>
                      <a:pt x="6" y="25"/>
                    </a:cubicBezTo>
                    <a:cubicBezTo>
                      <a:pt x="4" y="24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0"/>
                      <a:pt x="0" y="9"/>
                      <a:pt x="2" y="7"/>
                    </a:cubicBezTo>
                    <a:cubicBezTo>
                      <a:pt x="3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311" y="0"/>
                    </a:lnTo>
                    <a:lnTo>
                      <a:pt x="311" y="259"/>
                    </a:lnTo>
                    <a:lnTo>
                      <a:pt x="311" y="259"/>
                    </a:lnTo>
                    <a:cubicBezTo>
                      <a:pt x="311" y="261"/>
                      <a:pt x="311" y="264"/>
                      <a:pt x="310" y="266"/>
                    </a:cubicBezTo>
                    <a:cubicBezTo>
                      <a:pt x="308" y="268"/>
                      <a:pt x="307" y="268"/>
                      <a:pt x="305" y="270"/>
                    </a:cubicBezTo>
                    <a:cubicBezTo>
                      <a:pt x="303" y="271"/>
                      <a:pt x="300" y="272"/>
                      <a:pt x="298" y="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28"/>
              <p:cNvSpPr/>
              <p:nvPr/>
            </p:nvSpPr>
            <p:spPr>
              <a:xfrm>
                <a:off x="544320" y="293035"/>
                <a:ext cx="35640" cy="35640"/>
              </a:xfrm>
              <a:custGeom>
                <a:rect b="b" l="l" r="r" t="t"/>
                <a:pathLst>
                  <a:path extrusionOk="0" h="99" w="99">
                    <a:moveTo>
                      <a:pt x="99" y="50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8"/>
                      <a:pt x="74" y="93"/>
                    </a:cubicBezTo>
                    <a:cubicBezTo>
                      <a:pt x="66" y="97"/>
                      <a:pt x="57" y="99"/>
                      <a:pt x="49" y="99"/>
                    </a:cubicBezTo>
                    <a:cubicBezTo>
                      <a:pt x="40" y="99"/>
                      <a:pt x="32" y="97"/>
                      <a:pt x="25" y="93"/>
                    </a:cubicBezTo>
                    <a:cubicBezTo>
                      <a:pt x="17" y="88"/>
                      <a:pt x="10" y="81"/>
                      <a:pt x="6" y="74"/>
                    </a:cubicBezTo>
                    <a:cubicBezTo>
                      <a:pt x="1" y="66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8" name="Google Shape;2898;p28"/>
            <p:cNvGrpSpPr/>
            <p:nvPr/>
          </p:nvGrpSpPr>
          <p:grpSpPr>
            <a:xfrm>
              <a:off x="112588" y="1736808"/>
              <a:ext cx="38757" cy="501929"/>
              <a:chOff x="177970" y="1692197"/>
              <a:chExt cx="38757" cy="501929"/>
            </a:xfrm>
          </p:grpSpPr>
          <p:sp>
            <p:nvSpPr>
              <p:cNvPr id="2899" name="Google Shape;2899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rect b="b" l="l" r="r" t="t"/>
                <a:pathLst>
                  <a:path extrusionOk="0" h="1257" w="26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1" name="Google Shape;2901;p28"/>
            <p:cNvGrpSpPr/>
            <p:nvPr/>
          </p:nvGrpSpPr>
          <p:grpSpPr>
            <a:xfrm rot="10800000">
              <a:off x="255352" y="803854"/>
              <a:ext cx="39148" cy="305201"/>
              <a:chOff x="91453" y="1790561"/>
              <a:chExt cx="39148" cy="305201"/>
            </a:xfrm>
          </p:grpSpPr>
          <p:sp>
            <p:nvSpPr>
              <p:cNvPr id="2902" name="Google Shape;2902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4" name="Google Shape;2904;p28"/>
            <p:cNvSpPr/>
            <p:nvPr/>
          </p:nvSpPr>
          <p:spPr>
            <a:xfrm>
              <a:off x="131371" y="1208618"/>
              <a:ext cx="275602" cy="398510"/>
            </a:xfrm>
            <a:custGeom>
              <a:rect b="b" l="l" r="r" t="t"/>
              <a:pathLst>
                <a:path extrusionOk="0" h="1025" w="704">
                  <a:moveTo>
                    <a:pt x="218" y="945"/>
                  </a:moveTo>
                  <a:lnTo>
                    <a:pt x="218" y="945"/>
                  </a:lnTo>
                  <a:lnTo>
                    <a:pt x="217" y="945"/>
                  </a:lnTo>
                  <a:cubicBezTo>
                    <a:pt x="213" y="945"/>
                    <a:pt x="209" y="944"/>
                    <a:pt x="205" y="943"/>
                  </a:cubicBezTo>
                  <a:lnTo>
                    <a:pt x="205" y="943"/>
                  </a:lnTo>
                  <a:cubicBezTo>
                    <a:pt x="205" y="950"/>
                    <a:pt x="206" y="957"/>
                    <a:pt x="210" y="964"/>
                  </a:cubicBezTo>
                  <a:cubicBezTo>
                    <a:pt x="213" y="970"/>
                    <a:pt x="219" y="975"/>
                    <a:pt x="226" y="979"/>
                  </a:cubicBezTo>
                  <a:cubicBezTo>
                    <a:pt x="232" y="983"/>
                    <a:pt x="240" y="985"/>
                    <a:pt x="247" y="985"/>
                  </a:cubicBezTo>
                  <a:lnTo>
                    <a:pt x="247" y="985"/>
                  </a:lnTo>
                  <a:lnTo>
                    <a:pt x="270" y="985"/>
                  </a:lnTo>
                  <a:lnTo>
                    <a:pt x="270" y="993"/>
                  </a:lnTo>
                  <a:lnTo>
                    <a:pt x="270" y="993"/>
                  </a:lnTo>
                  <a:lnTo>
                    <a:pt x="270" y="993"/>
                  </a:lnTo>
                  <a:cubicBezTo>
                    <a:pt x="270" y="999"/>
                    <a:pt x="271" y="1004"/>
                    <a:pt x="274" y="1009"/>
                  </a:cubicBezTo>
                  <a:cubicBezTo>
                    <a:pt x="277" y="1014"/>
                    <a:pt x="281" y="1018"/>
                    <a:pt x="286" y="1021"/>
                  </a:cubicBezTo>
                  <a:cubicBezTo>
                    <a:pt x="291" y="1024"/>
                    <a:pt x="296" y="1025"/>
                    <a:pt x="302" y="1025"/>
                  </a:cubicBezTo>
                  <a:lnTo>
                    <a:pt x="403" y="1025"/>
                  </a:lnTo>
                  <a:lnTo>
                    <a:pt x="403" y="1025"/>
                  </a:lnTo>
                  <a:cubicBezTo>
                    <a:pt x="409" y="1025"/>
                    <a:pt x="415" y="1023"/>
                    <a:pt x="419" y="1021"/>
                  </a:cubicBezTo>
                  <a:cubicBezTo>
                    <a:pt x="424" y="1017"/>
                    <a:pt x="428" y="1014"/>
                    <a:pt x="431" y="1009"/>
                  </a:cubicBezTo>
                  <a:cubicBezTo>
                    <a:pt x="434" y="1004"/>
                    <a:pt x="435" y="999"/>
                    <a:pt x="435" y="993"/>
                  </a:cubicBezTo>
                  <a:lnTo>
                    <a:pt x="435" y="985"/>
                  </a:lnTo>
                  <a:lnTo>
                    <a:pt x="458" y="985"/>
                  </a:lnTo>
                  <a:lnTo>
                    <a:pt x="458" y="985"/>
                  </a:lnTo>
                  <a:lnTo>
                    <a:pt x="458" y="985"/>
                  </a:lnTo>
                  <a:cubicBezTo>
                    <a:pt x="465" y="985"/>
                    <a:pt x="472" y="983"/>
                    <a:pt x="479" y="979"/>
                  </a:cubicBezTo>
                  <a:cubicBezTo>
                    <a:pt x="485" y="975"/>
                    <a:pt x="491" y="970"/>
                    <a:pt x="495" y="964"/>
                  </a:cubicBezTo>
                  <a:cubicBezTo>
                    <a:pt x="498" y="957"/>
                    <a:pt x="500" y="950"/>
                    <a:pt x="500" y="943"/>
                  </a:cubicBezTo>
                  <a:lnTo>
                    <a:pt x="500" y="943"/>
                  </a:lnTo>
                  <a:cubicBezTo>
                    <a:pt x="496" y="944"/>
                    <a:pt x="492" y="945"/>
                    <a:pt x="488" y="945"/>
                  </a:cubicBezTo>
                  <a:cubicBezTo>
                    <a:pt x="487" y="945"/>
                    <a:pt x="487" y="945"/>
                    <a:pt x="487" y="945"/>
                  </a:cubicBezTo>
                  <a:lnTo>
                    <a:pt x="218" y="945"/>
                  </a:lnTo>
                  <a:moveTo>
                    <a:pt x="205" y="908"/>
                  </a:moveTo>
                  <a:lnTo>
                    <a:pt x="500" y="908"/>
                  </a:lnTo>
                  <a:lnTo>
                    <a:pt x="500" y="866"/>
                  </a:lnTo>
                  <a:lnTo>
                    <a:pt x="205" y="866"/>
                  </a:lnTo>
                  <a:lnTo>
                    <a:pt x="205" y="908"/>
                  </a:lnTo>
                  <a:moveTo>
                    <a:pt x="205" y="824"/>
                  </a:moveTo>
                  <a:lnTo>
                    <a:pt x="500" y="824"/>
                  </a:lnTo>
                  <a:lnTo>
                    <a:pt x="500" y="781"/>
                  </a:lnTo>
                  <a:lnTo>
                    <a:pt x="205" y="781"/>
                  </a:lnTo>
                  <a:lnTo>
                    <a:pt x="205" y="824"/>
                  </a:lnTo>
                  <a:moveTo>
                    <a:pt x="363" y="546"/>
                  </a:moveTo>
                  <a:lnTo>
                    <a:pt x="352" y="553"/>
                  </a:lnTo>
                  <a:lnTo>
                    <a:pt x="295" y="519"/>
                  </a:lnTo>
                  <a:lnTo>
                    <a:pt x="352" y="709"/>
                  </a:lnTo>
                  <a:lnTo>
                    <a:pt x="408" y="519"/>
                  </a:lnTo>
                  <a:lnTo>
                    <a:pt x="363" y="546"/>
                  </a:lnTo>
                  <a:moveTo>
                    <a:pt x="602" y="104"/>
                  </a:moveTo>
                  <a:lnTo>
                    <a:pt x="602" y="104"/>
                  </a:lnTo>
                  <a:cubicBezTo>
                    <a:pt x="580" y="82"/>
                    <a:pt x="555" y="63"/>
                    <a:pt x="529" y="48"/>
                  </a:cubicBezTo>
                  <a:cubicBezTo>
                    <a:pt x="475" y="17"/>
                    <a:pt x="414" y="0"/>
                    <a:pt x="353" y="0"/>
                  </a:cubicBezTo>
                  <a:lnTo>
                    <a:pt x="353" y="0"/>
                  </a:lnTo>
                  <a:lnTo>
                    <a:pt x="353" y="0"/>
                  </a:lnTo>
                  <a:cubicBezTo>
                    <a:pt x="352" y="0"/>
                    <a:pt x="351" y="0"/>
                    <a:pt x="350" y="0"/>
                  </a:cubicBezTo>
                  <a:cubicBezTo>
                    <a:pt x="338" y="0"/>
                    <a:pt x="325" y="1"/>
                    <a:pt x="313" y="3"/>
                  </a:cubicBezTo>
                  <a:lnTo>
                    <a:pt x="313" y="3"/>
                  </a:lnTo>
                  <a:cubicBezTo>
                    <a:pt x="265" y="8"/>
                    <a:pt x="219" y="22"/>
                    <a:pt x="177" y="47"/>
                  </a:cubicBezTo>
                  <a:cubicBezTo>
                    <a:pt x="123" y="78"/>
                    <a:pt x="79" y="123"/>
                    <a:pt x="48" y="177"/>
                  </a:cubicBezTo>
                  <a:cubicBezTo>
                    <a:pt x="24" y="217"/>
                    <a:pt x="9" y="262"/>
                    <a:pt x="3" y="308"/>
                  </a:cubicBezTo>
                  <a:lnTo>
                    <a:pt x="3" y="308"/>
                  </a:lnTo>
                  <a:cubicBezTo>
                    <a:pt x="1" y="322"/>
                    <a:pt x="0" y="337"/>
                    <a:pt x="0" y="352"/>
                  </a:cubicBezTo>
                  <a:lnTo>
                    <a:pt x="0" y="352"/>
                  </a:lnTo>
                  <a:lnTo>
                    <a:pt x="0" y="352"/>
                  </a:lnTo>
                  <a:cubicBezTo>
                    <a:pt x="0" y="414"/>
                    <a:pt x="17" y="475"/>
                    <a:pt x="48" y="528"/>
                  </a:cubicBezTo>
                  <a:cubicBezTo>
                    <a:pt x="73" y="571"/>
                    <a:pt x="106" y="609"/>
                    <a:pt x="147" y="638"/>
                  </a:cubicBezTo>
                  <a:lnTo>
                    <a:pt x="147" y="638"/>
                  </a:lnTo>
                  <a:cubicBezTo>
                    <a:pt x="180" y="662"/>
                    <a:pt x="208" y="693"/>
                    <a:pt x="228" y="728"/>
                  </a:cubicBezTo>
                  <a:cubicBezTo>
                    <a:pt x="231" y="733"/>
                    <a:pt x="234" y="738"/>
                    <a:pt x="237" y="744"/>
                  </a:cubicBezTo>
                  <a:lnTo>
                    <a:pt x="316" y="744"/>
                  </a:lnTo>
                  <a:lnTo>
                    <a:pt x="221" y="418"/>
                  </a:lnTo>
                  <a:lnTo>
                    <a:pt x="353" y="498"/>
                  </a:lnTo>
                  <a:lnTo>
                    <a:pt x="485" y="418"/>
                  </a:lnTo>
                  <a:lnTo>
                    <a:pt x="390" y="744"/>
                  </a:lnTo>
                  <a:lnTo>
                    <a:pt x="469" y="744"/>
                  </a:lnTo>
                  <a:lnTo>
                    <a:pt x="469" y="744"/>
                  </a:lnTo>
                  <a:cubicBezTo>
                    <a:pt x="472" y="739"/>
                    <a:pt x="474" y="733"/>
                    <a:pt x="477" y="728"/>
                  </a:cubicBezTo>
                  <a:cubicBezTo>
                    <a:pt x="499" y="692"/>
                    <a:pt x="527" y="660"/>
                    <a:pt x="561" y="635"/>
                  </a:cubicBezTo>
                  <a:lnTo>
                    <a:pt x="561" y="635"/>
                  </a:lnTo>
                  <a:cubicBezTo>
                    <a:pt x="600" y="606"/>
                    <a:pt x="633" y="570"/>
                    <a:pt x="657" y="528"/>
                  </a:cubicBezTo>
                  <a:cubicBezTo>
                    <a:pt x="688" y="474"/>
                    <a:pt x="704" y="414"/>
                    <a:pt x="704" y="352"/>
                  </a:cubicBezTo>
                  <a:cubicBezTo>
                    <a:pt x="704" y="290"/>
                    <a:pt x="688" y="230"/>
                    <a:pt x="657" y="176"/>
                  </a:cubicBezTo>
                  <a:cubicBezTo>
                    <a:pt x="642" y="150"/>
                    <a:pt x="623" y="126"/>
                    <a:pt x="60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5" name="Google Shape;2905;p28"/>
            <p:cNvGrpSpPr/>
            <p:nvPr/>
          </p:nvGrpSpPr>
          <p:grpSpPr>
            <a:xfrm>
              <a:off x="315837" y="1942919"/>
              <a:ext cx="71641" cy="172234"/>
              <a:chOff x="976764" y="1211531"/>
              <a:chExt cx="71641" cy="172234"/>
            </a:xfrm>
          </p:grpSpPr>
          <p:sp>
            <p:nvSpPr>
              <p:cNvPr id="2906" name="Google Shape;2906;p28"/>
              <p:cNvSpPr/>
              <p:nvPr/>
            </p:nvSpPr>
            <p:spPr>
              <a:xfrm>
                <a:off x="977155" y="1312616"/>
                <a:ext cx="71249" cy="71149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4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1"/>
                    </a:lnTo>
                    <a:lnTo>
                      <a:pt x="182" y="91"/>
                    </a:lnTo>
                    <a:cubicBezTo>
                      <a:pt x="182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7"/>
                    </a:moveTo>
                    <a:lnTo>
                      <a:pt x="91" y="27"/>
                    </a:lnTo>
                    <a:cubicBezTo>
                      <a:pt x="80" y="27"/>
                      <a:pt x="69" y="29"/>
                      <a:pt x="59" y="35"/>
                    </a:cubicBezTo>
                    <a:cubicBezTo>
                      <a:pt x="49" y="40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6"/>
                      <a:pt x="91" y="156"/>
                    </a:cubicBezTo>
                    <a:cubicBezTo>
                      <a:pt x="102" y="156"/>
                      <a:pt x="114" y="153"/>
                      <a:pt x="124" y="148"/>
                    </a:cubicBezTo>
                    <a:cubicBezTo>
                      <a:pt x="133" y="142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0"/>
                      <a:pt x="124" y="35"/>
                    </a:cubicBezTo>
                    <a:cubicBezTo>
                      <a:pt x="114" y="29"/>
                      <a:pt x="103" y="27"/>
                      <a:pt x="9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8"/>
              <p:cNvSpPr/>
              <p:nvPr/>
            </p:nvSpPr>
            <p:spPr>
              <a:xfrm>
                <a:off x="976764" y="1211531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lnTo>
                      <a:pt x="92" y="183"/>
                    </a:lnTo>
                    <a:cubicBezTo>
                      <a:pt x="76" y="183"/>
                      <a:pt x="60" y="178"/>
                      <a:pt x="46" y="170"/>
                    </a:cubicBezTo>
                    <a:cubicBezTo>
                      <a:pt x="32" y="162"/>
                      <a:pt x="21" y="151"/>
                      <a:pt x="13" y="137"/>
                    </a:cubicBezTo>
                    <a:cubicBezTo>
                      <a:pt x="5" y="123"/>
                      <a:pt x="0" y="107"/>
                      <a:pt x="0" y="91"/>
                    </a:cubicBezTo>
                    <a:cubicBezTo>
                      <a:pt x="0" y="75"/>
                      <a:pt x="5" y="59"/>
                      <a:pt x="13" y="45"/>
                    </a:cubicBezTo>
                    <a:cubicBezTo>
                      <a:pt x="21" y="31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4" y="4"/>
                      <a:pt x="138" y="12"/>
                    </a:cubicBezTo>
                    <a:cubicBezTo>
                      <a:pt x="152" y="20"/>
                      <a:pt x="163" y="31"/>
                      <a:pt x="171" y="45"/>
                    </a:cubicBezTo>
                    <a:cubicBezTo>
                      <a:pt x="179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9" y="123"/>
                      <a:pt x="171" y="137"/>
                    </a:cubicBezTo>
                    <a:cubicBezTo>
                      <a:pt x="163" y="151"/>
                      <a:pt x="152" y="162"/>
                      <a:pt x="138" y="170"/>
                    </a:cubicBezTo>
                    <a:cubicBezTo>
                      <a:pt x="124" y="178"/>
                      <a:pt x="108" y="183"/>
                      <a:pt x="92" y="183"/>
                    </a:cubicBezTo>
                    <a:moveTo>
                      <a:pt x="92" y="26"/>
                    </a:moveTo>
                    <a:lnTo>
                      <a:pt x="92" y="26"/>
                    </a:lnTo>
                    <a:lnTo>
                      <a:pt x="92" y="26"/>
                    </a:lnTo>
                    <a:cubicBezTo>
                      <a:pt x="81" y="26"/>
                      <a:pt x="68" y="29"/>
                      <a:pt x="59" y="35"/>
                    </a:cubicBezTo>
                    <a:cubicBezTo>
                      <a:pt x="49" y="41"/>
                      <a:pt x="41" y="49"/>
                      <a:pt x="36" y="59"/>
                    </a:cubicBezTo>
                    <a:cubicBezTo>
                      <a:pt x="30" y="69"/>
                      <a:pt x="27" y="79"/>
                      <a:pt x="27" y="91"/>
                    </a:cubicBezTo>
                    <a:cubicBezTo>
                      <a:pt x="27" y="102"/>
                      <a:pt x="30" y="114"/>
                      <a:pt x="36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8" y="153"/>
                      <a:pt x="81" y="157"/>
                      <a:pt x="92" y="157"/>
                    </a:cubicBezTo>
                    <a:cubicBezTo>
                      <a:pt x="103" y="157"/>
                      <a:pt x="114" y="153"/>
                      <a:pt x="124" y="148"/>
                    </a:cubicBezTo>
                    <a:cubicBezTo>
                      <a:pt x="133" y="142"/>
                      <a:pt x="142" y="134"/>
                      <a:pt x="148" y="124"/>
                    </a:cubicBezTo>
                    <a:cubicBezTo>
                      <a:pt x="153" y="114"/>
                      <a:pt x="157" y="103"/>
                      <a:pt x="157" y="91"/>
                    </a:cubicBezTo>
                    <a:lnTo>
                      <a:pt x="157" y="91"/>
                    </a:lnTo>
                    <a:lnTo>
                      <a:pt x="157" y="91"/>
                    </a:lnTo>
                    <a:lnTo>
                      <a:pt x="157" y="91"/>
                    </a:lnTo>
                    <a:cubicBezTo>
                      <a:pt x="157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5" y="35"/>
                    </a:cubicBezTo>
                    <a:cubicBezTo>
                      <a:pt x="115" y="29"/>
                      <a:pt x="104" y="26"/>
                      <a:pt x="92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8" name="Google Shape;2908;p28"/>
            <p:cNvGrpSpPr/>
            <p:nvPr/>
          </p:nvGrpSpPr>
          <p:grpSpPr>
            <a:xfrm>
              <a:off x="264977" y="1736808"/>
              <a:ext cx="168336" cy="447498"/>
              <a:chOff x="367409" y="1784362"/>
              <a:chExt cx="168336" cy="447498"/>
            </a:xfrm>
          </p:grpSpPr>
          <p:sp>
            <p:nvSpPr>
              <p:cNvPr id="2909" name="Google Shape;2909;p28"/>
              <p:cNvSpPr/>
              <p:nvPr/>
            </p:nvSpPr>
            <p:spPr>
              <a:xfrm>
                <a:off x="367409" y="1784362"/>
                <a:ext cx="155026" cy="433112"/>
              </a:xfrm>
              <a:custGeom>
                <a:rect b="b" l="l" r="r" t="t"/>
                <a:pathLst>
                  <a:path extrusionOk="0" h="1114" w="396">
                    <a:moveTo>
                      <a:pt x="383" y="1114"/>
                    </a:moveTo>
                    <a:lnTo>
                      <a:pt x="0" y="1114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4" y="5"/>
                      <a:pt x="25" y="7"/>
                    </a:cubicBezTo>
                    <a:cubicBezTo>
                      <a:pt x="26" y="9"/>
                      <a:pt x="27" y="11"/>
                      <a:pt x="27" y="13"/>
                    </a:cubicBezTo>
                    <a:lnTo>
                      <a:pt x="27" y="13"/>
                    </a:lnTo>
                    <a:lnTo>
                      <a:pt x="27" y="1089"/>
                    </a:lnTo>
                    <a:lnTo>
                      <a:pt x="383" y="1089"/>
                    </a:lnTo>
                    <a:lnTo>
                      <a:pt x="383" y="1089"/>
                    </a:lnTo>
                    <a:cubicBezTo>
                      <a:pt x="385" y="1089"/>
                      <a:pt x="387" y="1090"/>
                      <a:pt x="389" y="1091"/>
                    </a:cubicBezTo>
                    <a:cubicBezTo>
                      <a:pt x="391" y="1092"/>
                      <a:pt x="393" y="1094"/>
                      <a:pt x="394" y="1096"/>
                    </a:cubicBezTo>
                    <a:cubicBezTo>
                      <a:pt x="395" y="1098"/>
                      <a:pt x="396" y="1100"/>
                      <a:pt x="396" y="1102"/>
                    </a:cubicBezTo>
                    <a:lnTo>
                      <a:pt x="396" y="1102"/>
                    </a:lnTo>
                    <a:cubicBezTo>
                      <a:pt x="396" y="1104"/>
                      <a:pt x="395" y="1106"/>
                      <a:pt x="394" y="1108"/>
                    </a:cubicBezTo>
                    <a:cubicBezTo>
                      <a:pt x="393" y="1110"/>
                      <a:pt x="392" y="1111"/>
                      <a:pt x="390" y="1112"/>
                    </a:cubicBezTo>
                    <a:cubicBezTo>
                      <a:pt x="388" y="1114"/>
                      <a:pt x="385" y="1114"/>
                      <a:pt x="383" y="1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8"/>
              <p:cNvSpPr/>
              <p:nvPr/>
            </p:nvSpPr>
            <p:spPr>
              <a:xfrm>
                <a:off x="496989" y="2193369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1" y="88"/>
                      <a:pt x="74" y="92"/>
                    </a:cubicBezTo>
                    <a:cubicBezTo>
                      <a:pt x="66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49"/>
                    </a:cubicBezTo>
                    <a:cubicBezTo>
                      <a:pt x="0" y="40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4"/>
                    </a:cubicBezTo>
                    <a:cubicBezTo>
                      <a:pt x="97" y="32"/>
                      <a:pt x="99" y="40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1" name="Google Shape;2911;p28"/>
            <p:cNvSpPr/>
            <p:nvPr/>
          </p:nvSpPr>
          <p:spPr>
            <a:xfrm>
              <a:off x="233352" y="1675079"/>
              <a:ext cx="71641" cy="71149"/>
            </a:xfrm>
            <a:custGeom>
              <a:rect b="b" l="l" r="r" t="t"/>
              <a:pathLst>
                <a:path extrusionOk="0" h="183" w="183">
                  <a:moveTo>
                    <a:pt x="92" y="183"/>
                  </a:moveTo>
                  <a:lnTo>
                    <a:pt x="92" y="183"/>
                  </a:lnTo>
                  <a:cubicBezTo>
                    <a:pt x="91" y="183"/>
                    <a:pt x="91" y="183"/>
                    <a:pt x="91" y="183"/>
                  </a:cubicBezTo>
                  <a:cubicBezTo>
                    <a:pt x="75" y="183"/>
                    <a:pt x="59" y="179"/>
                    <a:pt x="46" y="171"/>
                  </a:cubicBezTo>
                  <a:cubicBezTo>
                    <a:pt x="32" y="163"/>
                    <a:pt x="20" y="150"/>
                    <a:pt x="12" y="137"/>
                  </a:cubicBezTo>
                  <a:cubicBezTo>
                    <a:pt x="4" y="123"/>
                    <a:pt x="0" y="108"/>
                    <a:pt x="0" y="92"/>
                  </a:cubicBezTo>
                  <a:cubicBezTo>
                    <a:pt x="0" y="76"/>
                    <a:pt x="4" y="60"/>
                    <a:pt x="12" y="46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3" y="32"/>
                    <a:pt x="171" y="46"/>
                  </a:cubicBezTo>
                  <a:cubicBezTo>
                    <a:pt x="179" y="60"/>
                    <a:pt x="183" y="76"/>
                    <a:pt x="183" y="92"/>
                  </a:cubicBezTo>
                  <a:lnTo>
                    <a:pt x="183" y="92"/>
                  </a:lnTo>
                  <a:lnTo>
                    <a:pt x="183" y="92"/>
                  </a:lnTo>
                  <a:cubicBezTo>
                    <a:pt x="183" y="108"/>
                    <a:pt x="179" y="123"/>
                    <a:pt x="171" y="137"/>
                  </a:cubicBezTo>
                  <a:cubicBezTo>
                    <a:pt x="163" y="150"/>
                    <a:pt x="151" y="163"/>
                    <a:pt x="137" y="171"/>
                  </a:cubicBezTo>
                  <a:cubicBezTo>
                    <a:pt x="123" y="179"/>
                    <a:pt x="108" y="183"/>
                    <a:pt x="92" y="183"/>
                  </a:cubicBezTo>
                  <a:moveTo>
                    <a:pt x="92" y="27"/>
                  </a:moveTo>
                  <a:lnTo>
                    <a:pt x="92" y="27"/>
                  </a:lnTo>
                  <a:cubicBezTo>
                    <a:pt x="91" y="27"/>
                    <a:pt x="91" y="27"/>
                    <a:pt x="91" y="27"/>
                  </a:cubicBezTo>
                  <a:cubicBezTo>
                    <a:pt x="80" y="27"/>
                    <a:pt x="69" y="30"/>
                    <a:pt x="59" y="36"/>
                  </a:cubicBezTo>
                  <a:cubicBezTo>
                    <a:pt x="49" y="41"/>
                    <a:pt x="41" y="49"/>
                    <a:pt x="35" y="59"/>
                  </a:cubicBezTo>
                  <a:cubicBezTo>
                    <a:pt x="29" y="68"/>
                    <a:pt x="26" y="81"/>
                    <a:pt x="26" y="92"/>
                  </a:cubicBezTo>
                  <a:cubicBezTo>
                    <a:pt x="26" y="103"/>
                    <a:pt x="29" y="115"/>
                    <a:pt x="35" y="125"/>
                  </a:cubicBezTo>
                  <a:cubicBezTo>
                    <a:pt x="41" y="134"/>
                    <a:pt x="49" y="142"/>
                    <a:pt x="59" y="148"/>
                  </a:cubicBezTo>
                  <a:cubicBezTo>
                    <a:pt x="69" y="153"/>
                    <a:pt x="79" y="157"/>
                    <a:pt x="91" y="157"/>
                  </a:cubicBezTo>
                  <a:cubicBezTo>
                    <a:pt x="102" y="157"/>
                    <a:pt x="114" y="153"/>
                    <a:pt x="124" y="148"/>
                  </a:cubicBezTo>
                  <a:cubicBezTo>
                    <a:pt x="134" y="142"/>
                    <a:pt x="142" y="134"/>
                    <a:pt x="148" y="125"/>
                  </a:cubicBezTo>
                  <a:cubicBezTo>
                    <a:pt x="153" y="115"/>
                    <a:pt x="156" y="103"/>
                    <a:pt x="156" y="92"/>
                  </a:cubicBezTo>
                  <a:lnTo>
                    <a:pt x="156" y="92"/>
                  </a:lnTo>
                  <a:lnTo>
                    <a:pt x="156" y="92"/>
                  </a:lnTo>
                  <a:cubicBezTo>
                    <a:pt x="156" y="81"/>
                    <a:pt x="153" y="68"/>
                    <a:pt x="148" y="59"/>
                  </a:cubicBezTo>
                  <a:cubicBezTo>
                    <a:pt x="142" y="49"/>
                    <a:pt x="134" y="41"/>
                    <a:pt x="124" y="36"/>
                  </a:cubicBezTo>
                  <a:cubicBezTo>
                    <a:pt x="114" y="30"/>
                    <a:pt x="103" y="27"/>
                    <a:pt x="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0875" lIns="90000" spcFirstLastPara="1" rIns="90000" wrap="square" tIns="20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2" name="Google Shape;2912;p28"/>
            <p:cNvGrpSpPr/>
            <p:nvPr/>
          </p:nvGrpSpPr>
          <p:grpSpPr>
            <a:xfrm>
              <a:off x="710862" y="219494"/>
              <a:ext cx="2072559" cy="228600"/>
              <a:chOff x="709937" y="221086"/>
              <a:chExt cx="2072559" cy="228600"/>
            </a:xfrm>
          </p:grpSpPr>
          <p:grpSp>
            <p:nvGrpSpPr>
              <p:cNvPr id="2913" name="Google Shape;2913;p28"/>
              <p:cNvGrpSpPr/>
              <p:nvPr/>
            </p:nvGrpSpPr>
            <p:grpSpPr>
              <a:xfrm>
                <a:off x="724500" y="221086"/>
                <a:ext cx="2057996" cy="228600"/>
                <a:chOff x="724500" y="221086"/>
                <a:chExt cx="2057996" cy="228600"/>
              </a:xfrm>
            </p:grpSpPr>
            <p:grpSp>
              <p:nvGrpSpPr>
                <p:cNvPr id="2914" name="Google Shape;2914;p28"/>
                <p:cNvGrpSpPr/>
                <p:nvPr/>
              </p:nvGrpSpPr>
              <p:grpSpPr>
                <a:xfrm>
                  <a:off x="724500" y="221086"/>
                  <a:ext cx="2043029" cy="228600"/>
                  <a:chOff x="669951" y="210350"/>
                  <a:chExt cx="1866973" cy="208900"/>
                </a:xfrm>
              </p:grpSpPr>
              <p:sp>
                <p:nvSpPr>
                  <p:cNvPr id="2915" name="Google Shape;2915;p28"/>
                  <p:cNvSpPr/>
                  <p:nvPr/>
                </p:nvSpPr>
                <p:spPr>
                  <a:xfrm>
                    <a:off x="669951" y="210350"/>
                    <a:ext cx="1866973" cy="208900"/>
                  </a:xfrm>
                  <a:custGeom>
                    <a:rect b="b" l="l" r="r" t="t"/>
                    <a:pathLst>
                      <a:path extrusionOk="0" h="803" w="5186">
                        <a:moveTo>
                          <a:pt x="5173" y="803"/>
                        </a:moveTo>
                        <a:lnTo>
                          <a:pt x="5173" y="803"/>
                        </a:lnTo>
                        <a:cubicBezTo>
                          <a:pt x="5170" y="803"/>
                          <a:pt x="5169" y="803"/>
                          <a:pt x="5166" y="801"/>
                        </a:cubicBezTo>
                        <a:cubicBezTo>
                          <a:pt x="5165" y="800"/>
                          <a:pt x="5162" y="799"/>
                          <a:pt x="5161" y="797"/>
                        </a:cubicBezTo>
                        <a:cubicBezTo>
                          <a:pt x="5160" y="795"/>
                          <a:pt x="5159" y="792"/>
                          <a:pt x="5159" y="790"/>
                        </a:cubicBezTo>
                        <a:lnTo>
                          <a:pt x="5159" y="27"/>
                        </a:lnTo>
                        <a:lnTo>
                          <a:pt x="26" y="27"/>
                        </a:lnTo>
                        <a:lnTo>
                          <a:pt x="26" y="669"/>
                        </a:lnTo>
                        <a:lnTo>
                          <a:pt x="26" y="669"/>
                        </a:lnTo>
                        <a:cubicBezTo>
                          <a:pt x="26" y="671"/>
                          <a:pt x="25" y="673"/>
                          <a:pt x="24" y="675"/>
                        </a:cubicBezTo>
                        <a:cubicBezTo>
                          <a:pt x="22" y="677"/>
                          <a:pt x="22" y="679"/>
                          <a:pt x="20" y="680"/>
                        </a:cubicBezTo>
                        <a:cubicBezTo>
                          <a:pt x="17" y="681"/>
                          <a:pt x="15" y="682"/>
                          <a:pt x="13" y="682"/>
                        </a:cubicBezTo>
                        <a:cubicBezTo>
                          <a:pt x="11" y="682"/>
                          <a:pt x="8" y="681"/>
                          <a:pt x="6" y="680"/>
                        </a:cubicBezTo>
                        <a:cubicBezTo>
                          <a:pt x="4" y="679"/>
                          <a:pt x="2" y="677"/>
                          <a:pt x="1" y="675"/>
                        </a:cubicBezTo>
                        <a:cubicBezTo>
                          <a:pt x="-1" y="673"/>
                          <a:pt x="0" y="671"/>
                          <a:pt x="0" y="669"/>
                        </a:cubicBezTo>
                        <a:lnTo>
                          <a:pt x="0" y="0"/>
                        </a:lnTo>
                        <a:lnTo>
                          <a:pt x="5186" y="0"/>
                        </a:lnTo>
                        <a:lnTo>
                          <a:pt x="5186" y="790"/>
                        </a:lnTo>
                        <a:lnTo>
                          <a:pt x="5186" y="790"/>
                        </a:lnTo>
                        <a:cubicBezTo>
                          <a:pt x="5186" y="792"/>
                          <a:pt x="5185" y="795"/>
                          <a:pt x="5184" y="797"/>
                        </a:cubicBezTo>
                        <a:cubicBezTo>
                          <a:pt x="5183" y="799"/>
                          <a:pt x="5181" y="800"/>
                          <a:pt x="5179" y="802"/>
                        </a:cubicBezTo>
                        <a:cubicBezTo>
                          <a:pt x="5177" y="803"/>
                          <a:pt x="5175" y="803"/>
                          <a:pt x="5173" y="80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6" name="Google Shape;2916;p28"/>
                  <p:cNvSpPr/>
                  <p:nvPr/>
                </p:nvSpPr>
                <p:spPr>
                  <a:xfrm>
                    <a:off x="1519555" y="215647"/>
                    <a:ext cx="9720" cy="168837"/>
                  </a:xfrm>
                  <a:custGeom>
                    <a:rect b="b" l="l" r="r" t="t"/>
                    <a:pathLst>
                      <a:path extrusionOk="0" h="649" w="27">
                        <a:moveTo>
                          <a:pt x="13" y="649"/>
                        </a:moveTo>
                        <a:lnTo>
                          <a:pt x="13" y="649"/>
                        </a:lnTo>
                        <a:cubicBezTo>
                          <a:pt x="11" y="649"/>
                          <a:pt x="9" y="648"/>
                          <a:pt x="7" y="647"/>
                        </a:cubicBezTo>
                        <a:cubicBezTo>
                          <a:pt x="5" y="646"/>
                          <a:pt x="3" y="644"/>
                          <a:pt x="2" y="642"/>
                        </a:cubicBezTo>
                        <a:cubicBezTo>
                          <a:pt x="1" y="640"/>
                          <a:pt x="0" y="638"/>
                          <a:pt x="0" y="635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9"/>
                          <a:pt x="2" y="7"/>
                        </a:cubicBezTo>
                        <a:cubicBezTo>
                          <a:pt x="3" y="5"/>
                          <a:pt x="5" y="3"/>
                          <a:pt x="7" y="2"/>
                        </a:cubicBezTo>
                        <a:cubicBezTo>
                          <a:pt x="9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6" y="0"/>
                          <a:pt x="18" y="1"/>
                          <a:pt x="20" y="2"/>
                        </a:cubicBezTo>
                        <a:cubicBezTo>
                          <a:pt x="22" y="3"/>
                          <a:pt x="24" y="5"/>
                          <a:pt x="25" y="7"/>
                        </a:cubicBezTo>
                        <a:cubicBezTo>
                          <a:pt x="26" y="9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635"/>
                        </a:lnTo>
                        <a:lnTo>
                          <a:pt x="27" y="635"/>
                        </a:lnTo>
                        <a:cubicBezTo>
                          <a:pt x="27" y="638"/>
                          <a:pt x="26" y="640"/>
                          <a:pt x="25" y="642"/>
                        </a:cubicBezTo>
                        <a:cubicBezTo>
                          <a:pt x="24" y="644"/>
                          <a:pt x="22" y="646"/>
                          <a:pt x="20" y="647"/>
                        </a:cubicBezTo>
                        <a:cubicBezTo>
                          <a:pt x="18" y="648"/>
                          <a:pt x="16" y="649"/>
                          <a:pt x="13" y="6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7" name="Google Shape;2917;p28"/>
                  <p:cNvSpPr/>
                  <p:nvPr/>
                </p:nvSpPr>
                <p:spPr>
                  <a:xfrm>
                    <a:off x="1506604" y="381012"/>
                    <a:ext cx="35639" cy="36736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918" name="Google Shape;2918;p28"/>
                <p:cNvSpPr/>
                <p:nvPr/>
              </p:nvSpPr>
              <p:spPr>
                <a:xfrm>
                  <a:off x="2743496" y="407947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9" name="Google Shape;2919;p28"/>
              <p:cNvSpPr/>
              <p:nvPr/>
            </p:nvSpPr>
            <p:spPr>
              <a:xfrm>
                <a:off x="709937" y="407452"/>
                <a:ext cx="39000" cy="40200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6" y="67"/>
                      <a:pt x="92" y="75"/>
                    </a:cubicBezTo>
                    <a:cubicBezTo>
                      <a:pt x="87" y="82"/>
                      <a:pt x="81" y="89"/>
                      <a:pt x="74" y="93"/>
                    </a:cubicBezTo>
                    <a:cubicBezTo>
                      <a:pt x="66" y="97"/>
                      <a:pt x="57" y="100"/>
                      <a:pt x="49" y="100"/>
                    </a:cubicBezTo>
                    <a:cubicBezTo>
                      <a:pt x="40" y="100"/>
                      <a:pt x="31" y="97"/>
                      <a:pt x="24" y="93"/>
                    </a:cubicBezTo>
                    <a:cubicBezTo>
                      <a:pt x="16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6" y="11"/>
                      <a:pt x="24" y="7"/>
                    </a:cubicBezTo>
                    <a:cubicBezTo>
                      <a:pt x="31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0" name="Google Shape;2920;p28"/>
            <p:cNvGrpSpPr/>
            <p:nvPr/>
          </p:nvGrpSpPr>
          <p:grpSpPr>
            <a:xfrm>
              <a:off x="2314990" y="281908"/>
              <a:ext cx="274315" cy="164589"/>
              <a:chOff x="5462280" y="1370160"/>
              <a:chExt cx="243360" cy="147600"/>
            </a:xfrm>
          </p:grpSpPr>
          <p:sp>
            <p:nvSpPr>
              <p:cNvPr id="2921" name="Google Shape;2921;p28"/>
              <p:cNvSpPr/>
              <p:nvPr/>
            </p:nvSpPr>
            <p:spPr>
              <a:xfrm>
                <a:off x="5577840" y="1370160"/>
                <a:ext cx="127800" cy="147600"/>
              </a:xfrm>
              <a:custGeom>
                <a:rect b="b" l="l" r="r" t="t"/>
                <a:pathLst>
                  <a:path extrusionOk="0" h="410" w="355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28"/>
              <p:cNvSpPr/>
              <p:nvPr/>
            </p:nvSpPr>
            <p:spPr>
              <a:xfrm>
                <a:off x="5462280" y="1404360"/>
                <a:ext cx="135720" cy="79200"/>
              </a:xfrm>
              <a:custGeom>
                <a:rect b="b" l="l" r="r" t="t"/>
                <a:pathLst>
                  <a:path extrusionOk="0" h="220" w="377">
                    <a:moveTo>
                      <a:pt x="0" y="0"/>
                    </a:moveTo>
                    <a:lnTo>
                      <a:pt x="377" y="0"/>
                    </a:lnTo>
                    <a:lnTo>
                      <a:pt x="377" y="220"/>
                    </a:lnTo>
                    <a:lnTo>
                      <a:pt x="0" y="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200" lIns="90000" spcFirstLastPara="1" rIns="90000" wrap="square" tIns="34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3" name="Google Shape;2923;p28"/>
            <p:cNvGrpSpPr/>
            <p:nvPr/>
          </p:nvGrpSpPr>
          <p:grpSpPr>
            <a:xfrm>
              <a:off x="437845" y="4094324"/>
              <a:ext cx="433837" cy="775716"/>
              <a:chOff x="480673" y="4096512"/>
              <a:chExt cx="433837" cy="775716"/>
            </a:xfrm>
          </p:grpSpPr>
          <p:sp>
            <p:nvSpPr>
              <p:cNvPr id="2924" name="Google Shape;2924;p28"/>
              <p:cNvSpPr/>
              <p:nvPr/>
            </p:nvSpPr>
            <p:spPr>
              <a:xfrm>
                <a:off x="480673" y="4096512"/>
                <a:ext cx="420875" cy="761619"/>
              </a:xfrm>
              <a:custGeom>
                <a:rect b="b" l="l" r="r" t="t"/>
                <a:pathLst>
                  <a:path extrusionOk="0" h="1999" w="1104">
                    <a:moveTo>
                      <a:pt x="1091" y="1999"/>
                    </a:moveTo>
                    <a:lnTo>
                      <a:pt x="0" y="1999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8" y="1"/>
                      <a:pt x="20" y="2"/>
                    </a:cubicBezTo>
                    <a:cubicBezTo>
                      <a:pt x="22" y="4"/>
                      <a:pt x="22" y="4"/>
                      <a:pt x="24" y="6"/>
                    </a:cubicBezTo>
                    <a:cubicBezTo>
                      <a:pt x="25" y="8"/>
                      <a:pt x="26" y="11"/>
                      <a:pt x="26" y="13"/>
                    </a:cubicBezTo>
                    <a:lnTo>
                      <a:pt x="26" y="13"/>
                    </a:lnTo>
                    <a:lnTo>
                      <a:pt x="26" y="1972"/>
                    </a:lnTo>
                    <a:lnTo>
                      <a:pt x="1091" y="1972"/>
                    </a:lnTo>
                    <a:lnTo>
                      <a:pt x="1091" y="1972"/>
                    </a:lnTo>
                    <a:cubicBezTo>
                      <a:pt x="1093" y="1972"/>
                      <a:pt x="1095" y="1973"/>
                      <a:pt x="1097" y="1974"/>
                    </a:cubicBezTo>
                    <a:cubicBezTo>
                      <a:pt x="1099" y="1975"/>
                      <a:pt x="1101" y="1977"/>
                      <a:pt x="1102" y="1979"/>
                    </a:cubicBezTo>
                    <a:cubicBezTo>
                      <a:pt x="1103" y="1981"/>
                      <a:pt x="1104" y="1984"/>
                      <a:pt x="1104" y="1986"/>
                    </a:cubicBezTo>
                    <a:cubicBezTo>
                      <a:pt x="1104" y="1989"/>
                      <a:pt x="1103" y="1990"/>
                      <a:pt x="1102" y="1992"/>
                    </a:cubicBezTo>
                    <a:cubicBezTo>
                      <a:pt x="1101" y="1994"/>
                      <a:pt x="1099" y="1996"/>
                      <a:pt x="1097" y="1997"/>
                    </a:cubicBezTo>
                    <a:cubicBezTo>
                      <a:pt x="1095" y="1998"/>
                      <a:pt x="1093" y="1999"/>
                      <a:pt x="1091" y="19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28"/>
              <p:cNvSpPr/>
              <p:nvPr/>
            </p:nvSpPr>
            <p:spPr>
              <a:xfrm>
                <a:off x="876769" y="4834128"/>
                <a:ext cx="37742" cy="38100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6" y="68"/>
                      <a:pt x="92" y="75"/>
                    </a:cubicBezTo>
                    <a:cubicBezTo>
                      <a:pt x="87" y="83"/>
                      <a:pt x="81" y="89"/>
                      <a:pt x="74" y="93"/>
                    </a:cubicBezTo>
                    <a:cubicBezTo>
                      <a:pt x="66" y="97"/>
                      <a:pt x="57" y="100"/>
                      <a:pt x="49" y="100"/>
                    </a:cubicBezTo>
                    <a:cubicBezTo>
                      <a:pt x="40" y="100"/>
                      <a:pt x="31" y="97"/>
                      <a:pt x="24" y="93"/>
                    </a:cubicBezTo>
                    <a:cubicBezTo>
                      <a:pt x="16" y="89"/>
                      <a:pt x="10" y="83"/>
                      <a:pt x="6" y="75"/>
                    </a:cubicBezTo>
                    <a:cubicBezTo>
                      <a:pt x="1" y="68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6" y="12"/>
                      <a:pt x="24" y="7"/>
                    </a:cubicBezTo>
                    <a:cubicBezTo>
                      <a:pt x="31" y="3"/>
                      <a:pt x="41" y="0"/>
                      <a:pt x="49" y="0"/>
                    </a:cubicBezTo>
                    <a:cubicBezTo>
                      <a:pt x="58" y="0"/>
                      <a:pt x="66" y="3"/>
                      <a:pt x="74" y="7"/>
                    </a:cubicBezTo>
                    <a:cubicBezTo>
                      <a:pt x="81" y="12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28"/>
            <p:cNvGrpSpPr/>
            <p:nvPr/>
          </p:nvGrpSpPr>
          <p:grpSpPr>
            <a:xfrm>
              <a:off x="90794" y="2333258"/>
              <a:ext cx="82345" cy="81915"/>
              <a:chOff x="40948" y="2444350"/>
              <a:chExt cx="82345" cy="81915"/>
            </a:xfrm>
          </p:grpSpPr>
          <p:sp>
            <p:nvSpPr>
              <p:cNvPr id="2927" name="Google Shape;2927;p28"/>
              <p:cNvSpPr/>
              <p:nvPr/>
            </p:nvSpPr>
            <p:spPr>
              <a:xfrm>
                <a:off x="40948" y="2444350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8"/>
              <p:cNvSpPr/>
              <p:nvPr/>
            </p:nvSpPr>
            <p:spPr>
              <a:xfrm>
                <a:off x="42472" y="2445874"/>
                <a:ext cx="79295" cy="79248"/>
              </a:xfrm>
              <a:custGeom>
                <a:rect b="b" l="l" r="r" t="t"/>
                <a:pathLst>
                  <a:path extrusionOk="0" h="208" w="208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9" name="Google Shape;2929;p28"/>
            <p:cNvSpPr/>
            <p:nvPr/>
          </p:nvSpPr>
          <p:spPr>
            <a:xfrm>
              <a:off x="210500" y="2333258"/>
              <a:ext cx="82345" cy="81915"/>
            </a:xfrm>
            <a:custGeom>
              <a:rect b="b" l="l" r="r" t="t"/>
              <a:pathLst>
                <a:path extrusionOk="0" h="215" w="216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400" lIns="90000" spcFirstLastPara="1" rIns="90000" wrap="square" tIns="32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513391" y="4692982"/>
              <a:ext cx="82345" cy="82296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89"/>
                  </a:moveTo>
                  <a:lnTo>
                    <a:pt x="189" y="189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642316" y="4692973"/>
              <a:ext cx="82345" cy="82296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90"/>
                  </a:moveTo>
                  <a:lnTo>
                    <a:pt x="189" y="190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92365" y="4706996"/>
              <a:ext cx="340817" cy="342138"/>
            </a:xfrm>
            <a:custGeom>
              <a:rect b="b" l="l" r="r" t="t"/>
              <a:pathLst>
                <a:path extrusionOk="0" h="898" w="894">
                  <a:moveTo>
                    <a:pt x="79" y="140"/>
                  </a:moveTo>
                  <a:lnTo>
                    <a:pt x="79" y="140"/>
                  </a:lnTo>
                  <a:cubicBezTo>
                    <a:pt x="67" y="154"/>
                    <a:pt x="57" y="169"/>
                    <a:pt x="48" y="185"/>
                  </a:cubicBezTo>
                  <a:cubicBezTo>
                    <a:pt x="17" y="239"/>
                    <a:pt x="0" y="301"/>
                    <a:pt x="0" y="364"/>
                  </a:cubicBezTo>
                  <a:cubicBezTo>
                    <a:pt x="0" y="427"/>
                    <a:pt x="16" y="489"/>
                    <a:pt x="48" y="543"/>
                  </a:cubicBezTo>
                  <a:cubicBezTo>
                    <a:pt x="79" y="598"/>
                    <a:pt x="124" y="643"/>
                    <a:pt x="179" y="674"/>
                  </a:cubicBezTo>
                  <a:cubicBezTo>
                    <a:pt x="233" y="706"/>
                    <a:pt x="295" y="722"/>
                    <a:pt x="358" y="722"/>
                  </a:cubicBezTo>
                  <a:cubicBezTo>
                    <a:pt x="420" y="722"/>
                    <a:pt x="483" y="706"/>
                    <a:pt x="538" y="674"/>
                  </a:cubicBezTo>
                  <a:cubicBezTo>
                    <a:pt x="545" y="670"/>
                    <a:pt x="551" y="666"/>
                    <a:pt x="558" y="661"/>
                  </a:cubicBezTo>
                  <a:lnTo>
                    <a:pt x="787" y="890"/>
                  </a:lnTo>
                  <a:lnTo>
                    <a:pt x="787" y="890"/>
                  </a:lnTo>
                  <a:cubicBezTo>
                    <a:pt x="789" y="892"/>
                    <a:pt x="790" y="893"/>
                    <a:pt x="792" y="894"/>
                  </a:cubicBezTo>
                  <a:cubicBezTo>
                    <a:pt x="796" y="897"/>
                    <a:pt x="800" y="898"/>
                    <a:pt x="805" y="898"/>
                  </a:cubicBezTo>
                  <a:cubicBezTo>
                    <a:pt x="809" y="898"/>
                    <a:pt x="813" y="897"/>
                    <a:pt x="817" y="894"/>
                  </a:cubicBezTo>
                  <a:cubicBezTo>
                    <a:pt x="819" y="893"/>
                    <a:pt x="821" y="892"/>
                    <a:pt x="822" y="890"/>
                  </a:cubicBezTo>
                  <a:lnTo>
                    <a:pt x="887" y="826"/>
                  </a:lnTo>
                  <a:lnTo>
                    <a:pt x="887" y="826"/>
                  </a:lnTo>
                  <a:cubicBezTo>
                    <a:pt x="888" y="825"/>
                    <a:pt x="890" y="823"/>
                    <a:pt x="891" y="821"/>
                  </a:cubicBezTo>
                  <a:cubicBezTo>
                    <a:pt x="893" y="817"/>
                    <a:pt x="894" y="814"/>
                    <a:pt x="894" y="809"/>
                  </a:cubicBezTo>
                  <a:cubicBezTo>
                    <a:pt x="894" y="805"/>
                    <a:pt x="893" y="800"/>
                    <a:pt x="891" y="796"/>
                  </a:cubicBezTo>
                  <a:cubicBezTo>
                    <a:pt x="890" y="794"/>
                    <a:pt x="888" y="793"/>
                    <a:pt x="887" y="791"/>
                  </a:cubicBezTo>
                  <a:lnTo>
                    <a:pt x="658" y="562"/>
                  </a:lnTo>
                  <a:lnTo>
                    <a:pt x="658" y="562"/>
                  </a:lnTo>
                  <a:cubicBezTo>
                    <a:pt x="663" y="554"/>
                    <a:pt x="668" y="546"/>
                    <a:pt x="673" y="538"/>
                  </a:cubicBezTo>
                  <a:cubicBezTo>
                    <a:pt x="704" y="483"/>
                    <a:pt x="721" y="422"/>
                    <a:pt x="721" y="359"/>
                  </a:cubicBezTo>
                  <a:cubicBezTo>
                    <a:pt x="721" y="296"/>
                    <a:pt x="704" y="235"/>
                    <a:pt x="673" y="180"/>
                  </a:cubicBezTo>
                  <a:cubicBezTo>
                    <a:pt x="641" y="126"/>
                    <a:pt x="596" y="80"/>
                    <a:pt x="542" y="48"/>
                  </a:cubicBezTo>
                  <a:cubicBezTo>
                    <a:pt x="487" y="17"/>
                    <a:pt x="425" y="0"/>
                    <a:pt x="363" y="0"/>
                  </a:cubicBezTo>
                  <a:cubicBezTo>
                    <a:pt x="300" y="0"/>
                    <a:pt x="238" y="17"/>
                    <a:pt x="183" y="48"/>
                  </a:cubicBezTo>
                  <a:cubicBezTo>
                    <a:pt x="143" y="72"/>
                    <a:pt x="107" y="103"/>
                    <a:pt x="79" y="140"/>
                  </a:cubicBezTo>
                  <a:moveTo>
                    <a:pt x="513" y="517"/>
                  </a:moveTo>
                  <a:lnTo>
                    <a:pt x="513" y="517"/>
                  </a:lnTo>
                  <a:cubicBezTo>
                    <a:pt x="500" y="530"/>
                    <a:pt x="485" y="542"/>
                    <a:pt x="468" y="552"/>
                  </a:cubicBezTo>
                  <a:cubicBezTo>
                    <a:pt x="435" y="571"/>
                    <a:pt x="397" y="581"/>
                    <a:pt x="359" y="581"/>
                  </a:cubicBezTo>
                  <a:cubicBezTo>
                    <a:pt x="320" y="581"/>
                    <a:pt x="284" y="572"/>
                    <a:pt x="251" y="552"/>
                  </a:cubicBezTo>
                  <a:cubicBezTo>
                    <a:pt x="217" y="533"/>
                    <a:pt x="190" y="505"/>
                    <a:pt x="171" y="472"/>
                  </a:cubicBezTo>
                  <a:cubicBezTo>
                    <a:pt x="152" y="439"/>
                    <a:pt x="142" y="401"/>
                    <a:pt x="142" y="363"/>
                  </a:cubicBezTo>
                  <a:cubicBezTo>
                    <a:pt x="142" y="325"/>
                    <a:pt x="152" y="287"/>
                    <a:pt x="171" y="254"/>
                  </a:cubicBezTo>
                  <a:cubicBezTo>
                    <a:pt x="190" y="221"/>
                    <a:pt x="217" y="193"/>
                    <a:pt x="251" y="174"/>
                  </a:cubicBezTo>
                  <a:cubicBezTo>
                    <a:pt x="284" y="155"/>
                    <a:pt x="320" y="145"/>
                    <a:pt x="359" y="145"/>
                  </a:cubicBezTo>
                  <a:cubicBezTo>
                    <a:pt x="397" y="145"/>
                    <a:pt x="435" y="155"/>
                    <a:pt x="468" y="174"/>
                  </a:cubicBezTo>
                  <a:cubicBezTo>
                    <a:pt x="485" y="184"/>
                    <a:pt x="500" y="196"/>
                    <a:pt x="513" y="209"/>
                  </a:cubicBezTo>
                  <a:lnTo>
                    <a:pt x="513" y="209"/>
                  </a:lnTo>
                  <a:cubicBezTo>
                    <a:pt x="527" y="222"/>
                    <a:pt x="538" y="238"/>
                    <a:pt x="548" y="254"/>
                  </a:cubicBezTo>
                  <a:cubicBezTo>
                    <a:pt x="567" y="287"/>
                    <a:pt x="577" y="325"/>
                    <a:pt x="577" y="363"/>
                  </a:cubicBezTo>
                  <a:cubicBezTo>
                    <a:pt x="577" y="401"/>
                    <a:pt x="567" y="439"/>
                    <a:pt x="548" y="472"/>
                  </a:cubicBezTo>
                  <a:cubicBezTo>
                    <a:pt x="538" y="489"/>
                    <a:pt x="527" y="504"/>
                    <a:pt x="513" y="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3" name="Google Shape;2933;p28"/>
            <p:cNvGrpSpPr/>
            <p:nvPr/>
          </p:nvGrpSpPr>
          <p:grpSpPr>
            <a:xfrm>
              <a:off x="513621" y="4846037"/>
              <a:ext cx="192139" cy="203454"/>
              <a:chOff x="512696" y="4848225"/>
              <a:chExt cx="192139" cy="203454"/>
            </a:xfrm>
          </p:grpSpPr>
          <p:sp>
            <p:nvSpPr>
              <p:cNvPr id="2934" name="Google Shape;2934;p28"/>
              <p:cNvSpPr/>
              <p:nvPr/>
            </p:nvSpPr>
            <p:spPr>
              <a:xfrm>
                <a:off x="525658" y="4848225"/>
                <a:ext cx="179177" cy="189357"/>
              </a:xfrm>
              <a:custGeom>
                <a:rect b="b" l="l" r="r" t="t"/>
                <a:pathLst>
                  <a:path extrusionOk="0" h="497" w="470">
                    <a:moveTo>
                      <a:pt x="470" y="497"/>
                    </a:moveTo>
                    <a:lnTo>
                      <a:pt x="13" y="497"/>
                    </a:lnTo>
                    <a:lnTo>
                      <a:pt x="13" y="497"/>
                    </a:lnTo>
                    <a:cubicBezTo>
                      <a:pt x="11" y="497"/>
                      <a:pt x="8" y="498"/>
                      <a:pt x="6" y="496"/>
                    </a:cubicBezTo>
                    <a:cubicBezTo>
                      <a:pt x="4" y="495"/>
                      <a:pt x="3" y="493"/>
                      <a:pt x="2" y="491"/>
                    </a:cubicBezTo>
                    <a:cubicBezTo>
                      <a:pt x="0" y="489"/>
                      <a:pt x="0" y="486"/>
                      <a:pt x="0" y="484"/>
                    </a:cubicBezTo>
                    <a:lnTo>
                      <a:pt x="0" y="484"/>
                    </a:lnTo>
                    <a:cubicBezTo>
                      <a:pt x="0" y="482"/>
                      <a:pt x="0" y="479"/>
                      <a:pt x="2" y="477"/>
                    </a:cubicBezTo>
                    <a:cubicBezTo>
                      <a:pt x="3" y="475"/>
                      <a:pt x="4" y="475"/>
                      <a:pt x="6" y="473"/>
                    </a:cubicBezTo>
                    <a:cubicBezTo>
                      <a:pt x="8" y="472"/>
                      <a:pt x="11" y="471"/>
                      <a:pt x="13" y="471"/>
                    </a:cubicBezTo>
                    <a:lnTo>
                      <a:pt x="444" y="471"/>
                    </a:lnTo>
                    <a:lnTo>
                      <a:pt x="444" y="13"/>
                    </a:lnTo>
                    <a:lnTo>
                      <a:pt x="444" y="13"/>
                    </a:lnTo>
                    <a:cubicBezTo>
                      <a:pt x="444" y="11"/>
                      <a:pt x="445" y="8"/>
                      <a:pt x="446" y="6"/>
                    </a:cubicBezTo>
                    <a:cubicBezTo>
                      <a:pt x="447" y="4"/>
                      <a:pt x="449" y="3"/>
                      <a:pt x="451" y="1"/>
                    </a:cubicBezTo>
                    <a:cubicBezTo>
                      <a:pt x="453" y="0"/>
                      <a:pt x="455" y="0"/>
                      <a:pt x="457" y="0"/>
                    </a:cubicBezTo>
                    <a:lnTo>
                      <a:pt x="457" y="0"/>
                    </a:lnTo>
                    <a:cubicBezTo>
                      <a:pt x="460" y="0"/>
                      <a:pt x="462" y="0"/>
                      <a:pt x="464" y="1"/>
                    </a:cubicBezTo>
                    <a:cubicBezTo>
                      <a:pt x="466" y="3"/>
                      <a:pt x="468" y="4"/>
                      <a:pt x="469" y="6"/>
                    </a:cubicBezTo>
                    <a:cubicBezTo>
                      <a:pt x="470" y="8"/>
                      <a:pt x="470" y="11"/>
                      <a:pt x="470" y="13"/>
                    </a:cubicBezTo>
                    <a:lnTo>
                      <a:pt x="470" y="13"/>
                    </a:lnTo>
                    <a:lnTo>
                      <a:pt x="470" y="4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28"/>
              <p:cNvSpPr/>
              <p:nvPr/>
            </p:nvSpPr>
            <p:spPr>
              <a:xfrm>
                <a:off x="512696" y="5013960"/>
                <a:ext cx="37742" cy="37719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2" y="88"/>
                      <a:pt x="75" y="92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2" y="67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7" y="2"/>
                      <a:pt x="75" y="6"/>
                    </a:cubicBezTo>
                    <a:cubicBezTo>
                      <a:pt x="82" y="11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6" name="Google Shape;2936;p28"/>
            <p:cNvGrpSpPr/>
            <p:nvPr/>
          </p:nvGrpSpPr>
          <p:grpSpPr>
            <a:xfrm>
              <a:off x="91298" y="4310380"/>
              <a:ext cx="284396" cy="348996"/>
              <a:chOff x="162348" y="4328922"/>
              <a:chExt cx="284396" cy="348996"/>
            </a:xfrm>
          </p:grpSpPr>
          <p:sp>
            <p:nvSpPr>
              <p:cNvPr id="2937" name="Google Shape;2937;p28"/>
              <p:cNvSpPr/>
              <p:nvPr/>
            </p:nvSpPr>
            <p:spPr>
              <a:xfrm>
                <a:off x="162348" y="4342638"/>
                <a:ext cx="271434" cy="335280"/>
              </a:xfrm>
              <a:custGeom>
                <a:rect b="b" l="l" r="r" t="t"/>
                <a:pathLst>
                  <a:path extrusionOk="0" h="880" w="712">
                    <a:moveTo>
                      <a:pt x="13" y="880"/>
                    </a:moveTo>
                    <a:lnTo>
                      <a:pt x="13" y="880"/>
                    </a:lnTo>
                    <a:cubicBezTo>
                      <a:pt x="11" y="880"/>
                      <a:pt x="8" y="879"/>
                      <a:pt x="6" y="878"/>
                    </a:cubicBezTo>
                    <a:cubicBezTo>
                      <a:pt x="4" y="877"/>
                      <a:pt x="3" y="875"/>
                      <a:pt x="2" y="873"/>
                    </a:cubicBezTo>
                    <a:cubicBezTo>
                      <a:pt x="0" y="871"/>
                      <a:pt x="0" y="869"/>
                      <a:pt x="0" y="867"/>
                    </a:cubicBezTo>
                    <a:lnTo>
                      <a:pt x="0" y="0"/>
                    </a:lnTo>
                    <a:lnTo>
                      <a:pt x="699" y="0"/>
                    </a:lnTo>
                    <a:lnTo>
                      <a:pt x="699" y="0"/>
                    </a:lnTo>
                    <a:cubicBezTo>
                      <a:pt x="701" y="0"/>
                      <a:pt x="703" y="1"/>
                      <a:pt x="705" y="2"/>
                    </a:cubicBezTo>
                    <a:cubicBezTo>
                      <a:pt x="707" y="3"/>
                      <a:pt x="709" y="5"/>
                      <a:pt x="710" y="7"/>
                    </a:cubicBezTo>
                    <a:cubicBezTo>
                      <a:pt x="711" y="9"/>
                      <a:pt x="712" y="11"/>
                      <a:pt x="712" y="13"/>
                    </a:cubicBezTo>
                    <a:lnTo>
                      <a:pt x="712" y="13"/>
                    </a:lnTo>
                    <a:lnTo>
                      <a:pt x="712" y="13"/>
                    </a:lnTo>
                    <a:cubicBezTo>
                      <a:pt x="712" y="16"/>
                      <a:pt x="711" y="18"/>
                      <a:pt x="710" y="20"/>
                    </a:cubicBezTo>
                    <a:cubicBezTo>
                      <a:pt x="709" y="22"/>
                      <a:pt x="707" y="24"/>
                      <a:pt x="705" y="25"/>
                    </a:cubicBezTo>
                    <a:cubicBezTo>
                      <a:pt x="703" y="26"/>
                      <a:pt x="701" y="27"/>
                      <a:pt x="699" y="27"/>
                    </a:cubicBezTo>
                    <a:lnTo>
                      <a:pt x="26" y="27"/>
                    </a:lnTo>
                    <a:lnTo>
                      <a:pt x="26" y="867"/>
                    </a:lnTo>
                    <a:lnTo>
                      <a:pt x="26" y="867"/>
                    </a:lnTo>
                    <a:cubicBezTo>
                      <a:pt x="26" y="869"/>
                      <a:pt x="26" y="871"/>
                      <a:pt x="25" y="873"/>
                    </a:cubicBezTo>
                    <a:cubicBezTo>
                      <a:pt x="23" y="875"/>
                      <a:pt x="22" y="877"/>
                      <a:pt x="20" y="878"/>
                    </a:cubicBezTo>
                    <a:cubicBezTo>
                      <a:pt x="18" y="879"/>
                      <a:pt x="15" y="880"/>
                      <a:pt x="13" y="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28"/>
              <p:cNvSpPr/>
              <p:nvPr/>
            </p:nvSpPr>
            <p:spPr>
              <a:xfrm>
                <a:off x="408621" y="4328922"/>
                <a:ext cx="38123" cy="37719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7"/>
                      <a:pt x="93" y="74"/>
                    </a:cubicBezTo>
                    <a:cubicBezTo>
                      <a:pt x="88" y="82"/>
                      <a:pt x="83" y="88"/>
                      <a:pt x="75" y="92"/>
                    </a:cubicBezTo>
                    <a:cubicBezTo>
                      <a:pt x="67" y="97"/>
                      <a:pt x="59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3" y="67"/>
                      <a:pt x="0" y="58"/>
                      <a:pt x="0" y="49"/>
                    </a:cubicBezTo>
                    <a:cubicBezTo>
                      <a:pt x="0" y="41"/>
                      <a:pt x="3" y="32"/>
                      <a:pt x="7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9" y="0"/>
                      <a:pt x="67" y="2"/>
                      <a:pt x="75" y="6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8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9" name="Google Shape;2939;p28"/>
            <p:cNvGrpSpPr/>
            <p:nvPr/>
          </p:nvGrpSpPr>
          <p:grpSpPr>
            <a:xfrm>
              <a:off x="90871" y="2517929"/>
              <a:ext cx="356602" cy="356628"/>
              <a:chOff x="-4118225" y="3253275"/>
              <a:chExt cx="292225" cy="290650"/>
            </a:xfrm>
          </p:grpSpPr>
          <p:sp>
            <p:nvSpPr>
              <p:cNvPr id="2940" name="Google Shape;2940;p28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8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8"/>
            <p:cNvGrpSpPr/>
            <p:nvPr/>
          </p:nvGrpSpPr>
          <p:grpSpPr>
            <a:xfrm>
              <a:off x="169560" y="4058635"/>
              <a:ext cx="72094" cy="185163"/>
              <a:chOff x="342667" y="4056311"/>
              <a:chExt cx="72094" cy="185163"/>
            </a:xfrm>
          </p:grpSpPr>
          <p:sp>
            <p:nvSpPr>
              <p:cNvPr id="2943" name="Google Shape;2943;p28"/>
              <p:cNvSpPr/>
              <p:nvPr/>
            </p:nvSpPr>
            <p:spPr>
              <a:xfrm rot="5400000">
                <a:off x="342666" y="4056311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28"/>
              <p:cNvSpPr/>
              <p:nvPr/>
            </p:nvSpPr>
            <p:spPr>
              <a:xfrm rot="5400000">
                <a:off x="342863" y="4169576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5" name="Google Shape;2945;p28"/>
            <p:cNvGrpSpPr/>
            <p:nvPr/>
          </p:nvGrpSpPr>
          <p:grpSpPr>
            <a:xfrm rot="5400000">
              <a:off x="-146401" y="3343271"/>
              <a:ext cx="704015" cy="39002"/>
              <a:chOff x="795849" y="289913"/>
              <a:chExt cx="704015" cy="39002"/>
            </a:xfrm>
          </p:grpSpPr>
          <p:sp>
            <p:nvSpPr>
              <p:cNvPr id="2946" name="Google Shape;2946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8" name="Google Shape;2948;p28"/>
            <p:cNvGrpSpPr/>
            <p:nvPr/>
          </p:nvGrpSpPr>
          <p:grpSpPr>
            <a:xfrm rot="-5400000">
              <a:off x="305391" y="3112802"/>
              <a:ext cx="39148" cy="245885"/>
              <a:chOff x="91453" y="1849877"/>
              <a:chExt cx="39148" cy="245885"/>
            </a:xfrm>
          </p:grpSpPr>
          <p:sp>
            <p:nvSpPr>
              <p:cNvPr id="2949" name="Google Shape;2949;p28"/>
              <p:cNvSpPr/>
              <p:nvPr/>
            </p:nvSpPr>
            <p:spPr>
              <a:xfrm>
                <a:off x="105946" y="1849877"/>
                <a:ext cx="10175" cy="232675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1" name="Google Shape;2951;p28"/>
            <p:cNvSpPr/>
            <p:nvPr/>
          </p:nvSpPr>
          <p:spPr>
            <a:xfrm>
              <a:off x="91307" y="3779532"/>
              <a:ext cx="228600" cy="228600"/>
            </a:xfrm>
            <a:prstGeom prst="mathMultiply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2952" name="Google Shape;2952;p28"/>
            <p:cNvGrpSpPr/>
            <p:nvPr/>
          </p:nvGrpSpPr>
          <p:grpSpPr>
            <a:xfrm>
              <a:off x="265260" y="3298764"/>
              <a:ext cx="182880" cy="128016"/>
              <a:chOff x="6057360" y="1314720"/>
              <a:chExt cx="182880" cy="128016"/>
            </a:xfrm>
          </p:grpSpPr>
          <p:sp>
            <p:nvSpPr>
              <p:cNvPr id="2953" name="Google Shape;2953;p28"/>
              <p:cNvSpPr/>
              <p:nvPr/>
            </p:nvSpPr>
            <p:spPr>
              <a:xfrm>
                <a:off x="6057360" y="1314720"/>
                <a:ext cx="182880" cy="25317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28"/>
              <p:cNvSpPr/>
              <p:nvPr/>
            </p:nvSpPr>
            <p:spPr>
              <a:xfrm>
                <a:off x="6057360" y="1366308"/>
                <a:ext cx="182880" cy="25317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28"/>
              <p:cNvSpPr/>
              <p:nvPr/>
            </p:nvSpPr>
            <p:spPr>
              <a:xfrm>
                <a:off x="6057360" y="1417419"/>
                <a:ext cx="144995" cy="25317"/>
              </a:xfrm>
              <a:custGeom>
                <a:rect b="b" l="l" r="r" t="t"/>
                <a:pathLst>
                  <a:path extrusionOk="0" h="53" w="31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6" name="Google Shape;2956;p28"/>
            <p:cNvGrpSpPr/>
            <p:nvPr/>
          </p:nvGrpSpPr>
          <p:grpSpPr>
            <a:xfrm>
              <a:off x="3061874" y="4750045"/>
              <a:ext cx="690120" cy="76214"/>
              <a:chOff x="2834760" y="4747248"/>
              <a:chExt cx="690120" cy="76214"/>
            </a:xfrm>
          </p:grpSpPr>
          <p:sp>
            <p:nvSpPr>
              <p:cNvPr id="2957" name="Google Shape;2957;p28"/>
              <p:cNvSpPr/>
              <p:nvPr/>
            </p:nvSpPr>
            <p:spPr>
              <a:xfrm>
                <a:off x="2834760" y="4747501"/>
                <a:ext cx="690120" cy="75960"/>
              </a:xfrm>
              <a:custGeom>
                <a:rect b="b" l="l" r="r" t="t"/>
                <a:pathLst>
                  <a:path extrusionOk="0" h="211" w="1917">
                    <a:moveTo>
                      <a:pt x="0" y="124"/>
                    </a:moveTo>
                    <a:lnTo>
                      <a:pt x="0" y="124"/>
                    </a:lnTo>
                    <a:lnTo>
                      <a:pt x="0" y="124"/>
                    </a:lnTo>
                    <a:cubicBezTo>
                      <a:pt x="0" y="140"/>
                      <a:pt x="4" y="155"/>
                      <a:pt x="12" y="168"/>
                    </a:cubicBezTo>
                    <a:cubicBezTo>
                      <a:pt x="19" y="182"/>
                      <a:pt x="30" y="192"/>
                      <a:pt x="44" y="199"/>
                    </a:cubicBezTo>
                    <a:cubicBezTo>
                      <a:pt x="57" y="207"/>
                      <a:pt x="72" y="211"/>
                      <a:pt x="87" y="211"/>
                    </a:cubicBezTo>
                    <a:lnTo>
                      <a:pt x="87" y="211"/>
                    </a:lnTo>
                    <a:lnTo>
                      <a:pt x="1498" y="211"/>
                    </a:lnTo>
                    <a:lnTo>
                      <a:pt x="1829" y="139"/>
                    </a:lnTo>
                    <a:lnTo>
                      <a:pt x="1902" y="123"/>
                    </a:lnTo>
                    <a:lnTo>
                      <a:pt x="1902" y="123"/>
                    </a:lnTo>
                    <a:cubicBezTo>
                      <a:pt x="1904" y="122"/>
                      <a:pt x="1906" y="122"/>
                      <a:pt x="1908" y="121"/>
                    </a:cubicBezTo>
                    <a:cubicBezTo>
                      <a:pt x="1911" y="119"/>
                      <a:pt x="1913" y="117"/>
                      <a:pt x="1914" y="114"/>
                    </a:cubicBezTo>
                    <a:cubicBezTo>
                      <a:pt x="1916" y="112"/>
                      <a:pt x="1917" y="109"/>
                      <a:pt x="1917" y="106"/>
                    </a:cubicBezTo>
                    <a:cubicBezTo>
                      <a:pt x="1917" y="103"/>
                      <a:pt x="1916" y="100"/>
                      <a:pt x="1914" y="97"/>
                    </a:cubicBezTo>
                    <a:cubicBezTo>
                      <a:pt x="1913" y="95"/>
                      <a:pt x="1911" y="92"/>
                      <a:pt x="1908" y="90"/>
                    </a:cubicBezTo>
                    <a:cubicBezTo>
                      <a:pt x="1906" y="89"/>
                      <a:pt x="1904" y="89"/>
                      <a:pt x="1902" y="88"/>
                    </a:cubicBezTo>
                    <a:lnTo>
                      <a:pt x="1829" y="72"/>
                    </a:lnTo>
                    <a:lnTo>
                      <a:pt x="1498" y="0"/>
                    </a:lnTo>
                    <a:lnTo>
                      <a:pt x="87" y="0"/>
                    </a:lnTo>
                    <a:lnTo>
                      <a:pt x="87" y="0"/>
                    </a:lnTo>
                    <a:cubicBezTo>
                      <a:pt x="72" y="0"/>
                      <a:pt x="57" y="4"/>
                      <a:pt x="44" y="12"/>
                    </a:cubicBezTo>
                    <a:cubicBezTo>
                      <a:pt x="30" y="20"/>
                      <a:pt x="19" y="31"/>
                      <a:pt x="12" y="44"/>
                    </a:cubicBezTo>
                    <a:cubicBezTo>
                      <a:pt x="4" y="57"/>
                      <a:pt x="0" y="72"/>
                      <a:pt x="0" y="87"/>
                    </a:cubicBezTo>
                    <a:lnTo>
                      <a:pt x="0" y="1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0950" lIns="90000" spcFirstLastPara="1" rIns="90000" wrap="square" tIns="3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28"/>
              <p:cNvSpPr/>
              <p:nvPr/>
            </p:nvSpPr>
            <p:spPr>
              <a:xfrm>
                <a:off x="2834760" y="4747501"/>
                <a:ext cx="61920" cy="75960"/>
              </a:xfrm>
              <a:custGeom>
                <a:rect b="b" l="l" r="r" t="t"/>
                <a:pathLst>
                  <a:path extrusionOk="0" h="211" w="172">
                    <a:moveTo>
                      <a:pt x="87" y="210"/>
                    </a:moveTo>
                    <a:lnTo>
                      <a:pt x="87" y="210"/>
                    </a:lnTo>
                    <a:lnTo>
                      <a:pt x="87" y="210"/>
                    </a:lnTo>
                    <a:cubicBezTo>
                      <a:pt x="72" y="210"/>
                      <a:pt x="57" y="206"/>
                      <a:pt x="44" y="198"/>
                    </a:cubicBezTo>
                    <a:cubicBezTo>
                      <a:pt x="30" y="191"/>
                      <a:pt x="19" y="181"/>
                      <a:pt x="12" y="167"/>
                    </a:cubicBezTo>
                    <a:cubicBezTo>
                      <a:pt x="4" y="154"/>
                      <a:pt x="0" y="139"/>
                      <a:pt x="0" y="123"/>
                    </a:cubicBezTo>
                    <a:lnTo>
                      <a:pt x="0" y="123"/>
                    </a:lnTo>
                    <a:lnTo>
                      <a:pt x="0" y="87"/>
                    </a:lnTo>
                    <a:lnTo>
                      <a:pt x="0" y="87"/>
                    </a:lnTo>
                    <a:cubicBezTo>
                      <a:pt x="0" y="71"/>
                      <a:pt x="4" y="56"/>
                      <a:pt x="12" y="43"/>
                    </a:cubicBezTo>
                    <a:cubicBezTo>
                      <a:pt x="20" y="30"/>
                      <a:pt x="30" y="19"/>
                      <a:pt x="44" y="11"/>
                    </a:cubicBezTo>
                    <a:cubicBezTo>
                      <a:pt x="56" y="4"/>
                      <a:pt x="72" y="0"/>
                      <a:pt x="87" y="0"/>
                    </a:cubicBezTo>
                    <a:lnTo>
                      <a:pt x="172" y="0"/>
                    </a:lnTo>
                    <a:lnTo>
                      <a:pt x="172" y="211"/>
                    </a:lnTo>
                    <a:lnTo>
                      <a:pt x="87" y="2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0950" lIns="90000" spcFirstLastPara="1" rIns="90000" wrap="square" tIns="3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28"/>
              <p:cNvSpPr/>
              <p:nvPr/>
            </p:nvSpPr>
            <p:spPr>
              <a:xfrm>
                <a:off x="2896680" y="4813021"/>
                <a:ext cx="78480" cy="10080"/>
              </a:xfrm>
              <a:custGeom>
                <a:rect b="b" l="l" r="r" t="t"/>
                <a:pathLst>
                  <a:path extrusionOk="0" h="28" w="21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28"/>
              <p:cNvSpPr/>
              <p:nvPr/>
            </p:nvSpPr>
            <p:spPr>
              <a:xfrm>
                <a:off x="2896680" y="4776661"/>
                <a:ext cx="78480" cy="18000"/>
              </a:xfrm>
              <a:custGeom>
                <a:rect b="b" l="l" r="r" t="t"/>
                <a:pathLst>
                  <a:path extrusionOk="0" h="50" w="21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28"/>
              <p:cNvSpPr/>
              <p:nvPr/>
            </p:nvSpPr>
            <p:spPr>
              <a:xfrm>
                <a:off x="2896680" y="4747501"/>
                <a:ext cx="78480" cy="11160"/>
              </a:xfrm>
              <a:custGeom>
                <a:rect b="b" l="l" r="r" t="t"/>
                <a:pathLst>
                  <a:path extrusionOk="0" h="31" w="21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28"/>
              <p:cNvSpPr/>
              <p:nvPr/>
            </p:nvSpPr>
            <p:spPr>
              <a:xfrm>
                <a:off x="2896680" y="4758661"/>
                <a:ext cx="78480" cy="18000"/>
              </a:xfrm>
              <a:custGeom>
                <a:rect b="b" l="l" r="r" t="t"/>
                <a:pathLst>
                  <a:path extrusionOk="0" h="50" w="21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28"/>
              <p:cNvSpPr/>
              <p:nvPr/>
            </p:nvSpPr>
            <p:spPr>
              <a:xfrm>
                <a:off x="2896680" y="4794661"/>
                <a:ext cx="78480" cy="18360"/>
              </a:xfrm>
              <a:custGeom>
                <a:rect b="b" l="l" r="r" t="t"/>
                <a:pathLst>
                  <a:path extrusionOk="0" h="51" w="21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28"/>
              <p:cNvSpPr/>
              <p:nvPr/>
            </p:nvSpPr>
            <p:spPr>
              <a:xfrm>
                <a:off x="2975160" y="4785048"/>
                <a:ext cx="398880" cy="37800"/>
              </a:xfrm>
              <a:custGeom>
                <a:rect b="b" l="l" r="r" t="t"/>
                <a:pathLst>
                  <a:path extrusionOk="0" h="105" w="1108">
                    <a:moveTo>
                      <a:pt x="0" y="0"/>
                    </a:moveTo>
                    <a:lnTo>
                      <a:pt x="1108" y="0"/>
                    </a:lnTo>
                    <a:lnTo>
                      <a:pt x="1108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28"/>
              <p:cNvSpPr/>
              <p:nvPr/>
            </p:nvSpPr>
            <p:spPr>
              <a:xfrm>
                <a:off x="2975160" y="4785048"/>
                <a:ext cx="398880" cy="38160"/>
              </a:xfrm>
              <a:custGeom>
                <a:rect b="b" l="l" r="r" t="t"/>
                <a:pathLst>
                  <a:path extrusionOk="0" h="106" w="1108">
                    <a:moveTo>
                      <a:pt x="1081" y="26"/>
                    </a:moveTo>
                    <a:lnTo>
                      <a:pt x="1081" y="79"/>
                    </a:lnTo>
                    <a:lnTo>
                      <a:pt x="26" y="79"/>
                    </a:lnTo>
                    <a:lnTo>
                      <a:pt x="26" y="26"/>
                    </a:lnTo>
                    <a:lnTo>
                      <a:pt x="1081" y="26"/>
                    </a:lnTo>
                    <a:moveTo>
                      <a:pt x="1108" y="0"/>
                    </a:moveTo>
                    <a:lnTo>
                      <a:pt x="0" y="0"/>
                    </a:lnTo>
                    <a:lnTo>
                      <a:pt x="0" y="106"/>
                    </a:lnTo>
                    <a:lnTo>
                      <a:pt x="1108" y="106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28"/>
              <p:cNvSpPr/>
              <p:nvPr/>
            </p:nvSpPr>
            <p:spPr>
              <a:xfrm>
                <a:off x="3374040" y="4747248"/>
                <a:ext cx="119160" cy="75600"/>
              </a:xfrm>
              <a:custGeom>
                <a:rect b="b" l="l" r="r" t="t"/>
                <a:pathLst>
                  <a:path extrusionOk="0" h="210" w="331">
                    <a:moveTo>
                      <a:pt x="0" y="210"/>
                    </a:moveTo>
                    <a:lnTo>
                      <a:pt x="0" y="105"/>
                    </a:lnTo>
                    <a:lnTo>
                      <a:pt x="0" y="0"/>
                    </a:lnTo>
                    <a:lnTo>
                      <a:pt x="331" y="72"/>
                    </a:lnTo>
                    <a:lnTo>
                      <a:pt x="331" y="138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0600" lIns="90000" spcFirstLastPara="1" rIns="90000" wrap="square" tIns="30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28"/>
              <p:cNvSpPr/>
              <p:nvPr/>
            </p:nvSpPr>
            <p:spPr>
              <a:xfrm>
                <a:off x="3374040" y="4747248"/>
                <a:ext cx="119160" cy="75960"/>
              </a:xfrm>
              <a:custGeom>
                <a:rect b="b" l="l" r="r" t="t"/>
                <a:pathLst>
                  <a:path extrusionOk="0" h="211" w="331">
                    <a:moveTo>
                      <a:pt x="26" y="32"/>
                    </a:moveTo>
                    <a:lnTo>
                      <a:pt x="305" y="93"/>
                    </a:lnTo>
                    <a:lnTo>
                      <a:pt x="305" y="116"/>
                    </a:lnTo>
                    <a:lnTo>
                      <a:pt x="26" y="177"/>
                    </a:lnTo>
                    <a:lnTo>
                      <a:pt x="26" y="32"/>
                    </a:lnTo>
                    <a:moveTo>
                      <a:pt x="0" y="0"/>
                    </a:moveTo>
                    <a:lnTo>
                      <a:pt x="0" y="211"/>
                    </a:lnTo>
                    <a:lnTo>
                      <a:pt x="331" y="139"/>
                    </a:lnTo>
                    <a:lnTo>
                      <a:pt x="331" y="7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0950" lIns="90000" spcFirstLastPara="1" rIns="90000" wrap="square" tIns="3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28"/>
              <p:cNvSpPr/>
              <p:nvPr/>
            </p:nvSpPr>
            <p:spPr>
              <a:xfrm>
                <a:off x="3493200" y="4773768"/>
                <a:ext cx="31680" cy="23760"/>
              </a:xfrm>
              <a:custGeom>
                <a:rect b="b" l="l" r="r" t="t"/>
                <a:pathLst>
                  <a:path extrusionOk="0" h="66" w="88">
                    <a:moveTo>
                      <a:pt x="73" y="50"/>
                    </a:moveTo>
                    <a:lnTo>
                      <a:pt x="0" y="66"/>
                    </a:lnTo>
                    <a:lnTo>
                      <a:pt x="0" y="0"/>
                    </a:lnTo>
                    <a:lnTo>
                      <a:pt x="73" y="16"/>
                    </a:lnTo>
                    <a:lnTo>
                      <a:pt x="73" y="16"/>
                    </a:lnTo>
                    <a:cubicBezTo>
                      <a:pt x="75" y="16"/>
                      <a:pt x="77" y="17"/>
                      <a:pt x="79" y="18"/>
                    </a:cubicBezTo>
                    <a:cubicBezTo>
                      <a:pt x="82" y="19"/>
                      <a:pt x="84" y="21"/>
                      <a:pt x="85" y="24"/>
                    </a:cubicBezTo>
                    <a:cubicBezTo>
                      <a:pt x="87" y="27"/>
                      <a:pt x="88" y="30"/>
                      <a:pt x="88" y="33"/>
                    </a:cubicBezTo>
                    <a:cubicBezTo>
                      <a:pt x="88" y="36"/>
                      <a:pt x="87" y="40"/>
                      <a:pt x="85" y="42"/>
                    </a:cubicBezTo>
                    <a:cubicBezTo>
                      <a:pt x="84" y="45"/>
                      <a:pt x="82" y="46"/>
                      <a:pt x="79" y="48"/>
                    </a:cubicBezTo>
                    <a:cubicBezTo>
                      <a:pt x="77" y="49"/>
                      <a:pt x="75" y="50"/>
                      <a:pt x="73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9" name="Google Shape;2969;p28"/>
            <p:cNvGrpSpPr/>
            <p:nvPr/>
          </p:nvGrpSpPr>
          <p:grpSpPr>
            <a:xfrm>
              <a:off x="8696385" y="4515819"/>
              <a:ext cx="356617" cy="356617"/>
              <a:chOff x="8537688" y="4364352"/>
              <a:chExt cx="514080" cy="514080"/>
            </a:xfrm>
          </p:grpSpPr>
          <p:sp>
            <p:nvSpPr>
              <p:cNvPr id="2970" name="Google Shape;2970;p28"/>
              <p:cNvSpPr/>
              <p:nvPr/>
            </p:nvSpPr>
            <p:spPr>
              <a:xfrm>
                <a:off x="8537688" y="4364352"/>
                <a:ext cx="514080" cy="514080"/>
              </a:xfrm>
              <a:custGeom>
                <a:rect b="b" l="l" r="r" t="t"/>
                <a:pathLst>
                  <a:path extrusionOk="0" h="1428" w="1428">
                    <a:moveTo>
                      <a:pt x="714" y="1428"/>
                    </a:moveTo>
                    <a:lnTo>
                      <a:pt x="714" y="1428"/>
                    </a:lnTo>
                    <a:cubicBezTo>
                      <a:pt x="589" y="1428"/>
                      <a:pt x="466" y="1396"/>
                      <a:pt x="357" y="1333"/>
                    </a:cubicBezTo>
                    <a:cubicBezTo>
                      <a:pt x="249" y="1271"/>
                      <a:pt x="158" y="1180"/>
                      <a:pt x="95" y="1071"/>
                    </a:cubicBezTo>
                    <a:cubicBezTo>
                      <a:pt x="33" y="963"/>
                      <a:pt x="0" y="839"/>
                      <a:pt x="0" y="714"/>
                    </a:cubicBezTo>
                    <a:cubicBezTo>
                      <a:pt x="0" y="589"/>
                      <a:pt x="33" y="466"/>
                      <a:pt x="95" y="357"/>
                    </a:cubicBezTo>
                    <a:cubicBezTo>
                      <a:pt x="158" y="248"/>
                      <a:pt x="249" y="158"/>
                      <a:pt x="357" y="95"/>
                    </a:cubicBezTo>
                    <a:cubicBezTo>
                      <a:pt x="466" y="33"/>
                      <a:pt x="589" y="0"/>
                      <a:pt x="714" y="0"/>
                    </a:cubicBezTo>
                    <a:cubicBezTo>
                      <a:pt x="839" y="0"/>
                      <a:pt x="963" y="33"/>
                      <a:pt x="1071" y="95"/>
                    </a:cubicBezTo>
                    <a:cubicBezTo>
                      <a:pt x="1180" y="158"/>
                      <a:pt x="1271" y="248"/>
                      <a:pt x="1333" y="357"/>
                    </a:cubicBezTo>
                    <a:cubicBezTo>
                      <a:pt x="1396" y="466"/>
                      <a:pt x="1428" y="589"/>
                      <a:pt x="1428" y="714"/>
                    </a:cubicBezTo>
                    <a:lnTo>
                      <a:pt x="1428" y="714"/>
                    </a:lnTo>
                    <a:lnTo>
                      <a:pt x="1428" y="714"/>
                    </a:lnTo>
                    <a:cubicBezTo>
                      <a:pt x="1428" y="839"/>
                      <a:pt x="1396" y="963"/>
                      <a:pt x="1333" y="1071"/>
                    </a:cubicBezTo>
                    <a:cubicBezTo>
                      <a:pt x="1271" y="1180"/>
                      <a:pt x="1180" y="1271"/>
                      <a:pt x="1071" y="1333"/>
                    </a:cubicBezTo>
                    <a:cubicBezTo>
                      <a:pt x="963" y="1396"/>
                      <a:pt x="839" y="1428"/>
                      <a:pt x="714" y="1428"/>
                    </a:cubicBezTo>
                    <a:moveTo>
                      <a:pt x="714" y="26"/>
                    </a:moveTo>
                    <a:lnTo>
                      <a:pt x="714" y="26"/>
                    </a:lnTo>
                    <a:cubicBezTo>
                      <a:pt x="593" y="26"/>
                      <a:pt x="475" y="58"/>
                      <a:pt x="370" y="118"/>
                    </a:cubicBezTo>
                    <a:cubicBezTo>
                      <a:pt x="265" y="179"/>
                      <a:pt x="179" y="266"/>
                      <a:pt x="118" y="370"/>
                    </a:cubicBezTo>
                    <a:cubicBezTo>
                      <a:pt x="58" y="475"/>
                      <a:pt x="26" y="593"/>
                      <a:pt x="26" y="714"/>
                    </a:cubicBezTo>
                    <a:cubicBezTo>
                      <a:pt x="26" y="835"/>
                      <a:pt x="58" y="953"/>
                      <a:pt x="118" y="1058"/>
                    </a:cubicBezTo>
                    <a:cubicBezTo>
                      <a:pt x="179" y="1163"/>
                      <a:pt x="265" y="1250"/>
                      <a:pt x="370" y="1310"/>
                    </a:cubicBezTo>
                    <a:cubicBezTo>
                      <a:pt x="475" y="1371"/>
                      <a:pt x="593" y="1402"/>
                      <a:pt x="714" y="1402"/>
                    </a:cubicBezTo>
                    <a:cubicBezTo>
                      <a:pt x="835" y="1402"/>
                      <a:pt x="954" y="1371"/>
                      <a:pt x="1058" y="1310"/>
                    </a:cubicBezTo>
                    <a:cubicBezTo>
                      <a:pt x="1163" y="1250"/>
                      <a:pt x="1250" y="1163"/>
                      <a:pt x="1310" y="1058"/>
                    </a:cubicBezTo>
                    <a:cubicBezTo>
                      <a:pt x="1371" y="953"/>
                      <a:pt x="1402" y="835"/>
                      <a:pt x="1402" y="714"/>
                    </a:cubicBezTo>
                    <a:lnTo>
                      <a:pt x="1402" y="714"/>
                    </a:lnTo>
                    <a:cubicBezTo>
                      <a:pt x="1402" y="594"/>
                      <a:pt x="1370" y="475"/>
                      <a:pt x="1310" y="371"/>
                    </a:cubicBezTo>
                    <a:cubicBezTo>
                      <a:pt x="1249" y="266"/>
                      <a:pt x="1163" y="179"/>
                      <a:pt x="1058" y="119"/>
                    </a:cubicBezTo>
                    <a:cubicBezTo>
                      <a:pt x="954" y="59"/>
                      <a:pt x="835" y="27"/>
                      <a:pt x="714" y="27"/>
                    </a:cubicBezTo>
                    <a:lnTo>
                      <a:pt x="714" y="27"/>
                    </a:lnTo>
                    <a:lnTo>
                      <a:pt x="714" y="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28"/>
              <p:cNvSpPr/>
              <p:nvPr/>
            </p:nvSpPr>
            <p:spPr>
              <a:xfrm>
                <a:off x="8578008" y="4404672"/>
                <a:ext cx="433440" cy="433800"/>
              </a:xfrm>
              <a:custGeom>
                <a:rect b="b" l="l" r="r" t="t"/>
                <a:pathLst>
                  <a:path extrusionOk="0" h="1205" w="1204">
                    <a:moveTo>
                      <a:pt x="602" y="1205"/>
                    </a:moveTo>
                    <a:lnTo>
                      <a:pt x="602" y="1205"/>
                    </a:lnTo>
                    <a:cubicBezTo>
                      <a:pt x="496" y="1205"/>
                      <a:pt x="393" y="1177"/>
                      <a:pt x="301" y="1124"/>
                    </a:cubicBezTo>
                    <a:cubicBezTo>
                      <a:pt x="210" y="1071"/>
                      <a:pt x="133" y="995"/>
                      <a:pt x="80" y="903"/>
                    </a:cubicBezTo>
                    <a:cubicBezTo>
                      <a:pt x="28" y="812"/>
                      <a:pt x="0" y="708"/>
                      <a:pt x="0" y="602"/>
                    </a:cubicBezTo>
                    <a:cubicBezTo>
                      <a:pt x="0" y="497"/>
                      <a:pt x="28" y="393"/>
                      <a:pt x="80" y="301"/>
                    </a:cubicBezTo>
                    <a:cubicBezTo>
                      <a:pt x="133" y="210"/>
                      <a:pt x="210" y="134"/>
                      <a:pt x="301" y="81"/>
                    </a:cubicBezTo>
                    <a:cubicBezTo>
                      <a:pt x="393" y="28"/>
                      <a:pt x="496" y="0"/>
                      <a:pt x="602" y="0"/>
                    </a:cubicBezTo>
                    <a:cubicBezTo>
                      <a:pt x="708" y="0"/>
                      <a:pt x="811" y="28"/>
                      <a:pt x="903" y="81"/>
                    </a:cubicBezTo>
                    <a:cubicBezTo>
                      <a:pt x="995" y="134"/>
                      <a:pt x="1071" y="210"/>
                      <a:pt x="1123" y="301"/>
                    </a:cubicBezTo>
                    <a:cubicBezTo>
                      <a:pt x="1176" y="393"/>
                      <a:pt x="1204" y="497"/>
                      <a:pt x="1204" y="602"/>
                    </a:cubicBezTo>
                    <a:lnTo>
                      <a:pt x="1204" y="602"/>
                    </a:lnTo>
                    <a:lnTo>
                      <a:pt x="1204" y="602"/>
                    </a:lnTo>
                    <a:cubicBezTo>
                      <a:pt x="1204" y="708"/>
                      <a:pt x="1176" y="812"/>
                      <a:pt x="1123" y="903"/>
                    </a:cubicBezTo>
                    <a:cubicBezTo>
                      <a:pt x="1070" y="995"/>
                      <a:pt x="994" y="1071"/>
                      <a:pt x="903" y="1124"/>
                    </a:cubicBezTo>
                    <a:cubicBezTo>
                      <a:pt x="811" y="1177"/>
                      <a:pt x="708" y="1204"/>
                      <a:pt x="602" y="1205"/>
                    </a:cubicBezTo>
                    <a:moveTo>
                      <a:pt x="602" y="80"/>
                    </a:moveTo>
                    <a:lnTo>
                      <a:pt x="602" y="80"/>
                    </a:lnTo>
                    <a:cubicBezTo>
                      <a:pt x="510" y="80"/>
                      <a:pt x="421" y="104"/>
                      <a:pt x="341" y="150"/>
                    </a:cubicBezTo>
                    <a:cubicBezTo>
                      <a:pt x="262" y="196"/>
                      <a:pt x="195" y="262"/>
                      <a:pt x="149" y="341"/>
                    </a:cubicBezTo>
                    <a:cubicBezTo>
                      <a:pt x="103" y="420"/>
                      <a:pt x="79" y="511"/>
                      <a:pt x="79" y="602"/>
                    </a:cubicBezTo>
                    <a:cubicBezTo>
                      <a:pt x="79" y="694"/>
                      <a:pt x="103" y="785"/>
                      <a:pt x="149" y="864"/>
                    </a:cubicBezTo>
                    <a:cubicBezTo>
                      <a:pt x="195" y="944"/>
                      <a:pt x="262" y="1009"/>
                      <a:pt x="341" y="1055"/>
                    </a:cubicBezTo>
                    <a:cubicBezTo>
                      <a:pt x="421" y="1101"/>
                      <a:pt x="510" y="1125"/>
                      <a:pt x="602" y="1125"/>
                    </a:cubicBezTo>
                    <a:cubicBezTo>
                      <a:pt x="694" y="1125"/>
                      <a:pt x="784" y="1101"/>
                      <a:pt x="863" y="1055"/>
                    </a:cubicBezTo>
                    <a:cubicBezTo>
                      <a:pt x="943" y="1009"/>
                      <a:pt x="1009" y="944"/>
                      <a:pt x="1055" y="864"/>
                    </a:cubicBezTo>
                    <a:cubicBezTo>
                      <a:pt x="1101" y="785"/>
                      <a:pt x="1125" y="694"/>
                      <a:pt x="1125" y="602"/>
                    </a:cubicBezTo>
                    <a:lnTo>
                      <a:pt x="1125" y="602"/>
                    </a:lnTo>
                    <a:cubicBezTo>
                      <a:pt x="1125" y="511"/>
                      <a:pt x="1100" y="421"/>
                      <a:pt x="1055" y="342"/>
                    </a:cubicBezTo>
                    <a:cubicBezTo>
                      <a:pt x="1009" y="262"/>
                      <a:pt x="943" y="196"/>
                      <a:pt x="863" y="150"/>
                    </a:cubicBezTo>
                    <a:cubicBezTo>
                      <a:pt x="784" y="104"/>
                      <a:pt x="694" y="80"/>
                      <a:pt x="60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28"/>
              <p:cNvSpPr/>
              <p:nvPr/>
            </p:nvSpPr>
            <p:spPr>
              <a:xfrm>
                <a:off x="8723448" y="4487112"/>
                <a:ext cx="85680" cy="205920"/>
              </a:xfrm>
              <a:custGeom>
                <a:rect b="b" l="l" r="r" t="t"/>
                <a:pathLst>
                  <a:path extrusionOk="0" h="572" w="238">
                    <a:moveTo>
                      <a:pt x="56" y="572"/>
                    </a:moveTo>
                    <a:lnTo>
                      <a:pt x="0" y="516"/>
                    </a:lnTo>
                    <a:lnTo>
                      <a:pt x="159" y="357"/>
                    </a:lnTo>
                    <a:lnTo>
                      <a:pt x="159" y="0"/>
                    </a:lnTo>
                    <a:lnTo>
                      <a:pt x="238" y="0"/>
                    </a:lnTo>
                    <a:lnTo>
                      <a:pt x="238" y="390"/>
                    </a:lnTo>
                    <a:lnTo>
                      <a:pt x="56" y="5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3" name="Google Shape;2973;p28"/>
            <p:cNvSpPr/>
            <p:nvPr/>
          </p:nvSpPr>
          <p:spPr>
            <a:xfrm>
              <a:off x="7750933" y="4692901"/>
              <a:ext cx="105120" cy="97560"/>
            </a:xfrm>
            <a:custGeom>
              <a:rect b="b" l="l" r="r" t="t"/>
              <a:pathLst>
                <a:path extrusionOk="0" h="271" w="292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2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4" name="Google Shape;2974;p28"/>
            <p:cNvGrpSpPr/>
            <p:nvPr/>
          </p:nvGrpSpPr>
          <p:grpSpPr>
            <a:xfrm>
              <a:off x="7899973" y="4692384"/>
              <a:ext cx="331200" cy="162000"/>
              <a:chOff x="7899973" y="4674746"/>
              <a:chExt cx="331200" cy="162000"/>
            </a:xfrm>
          </p:grpSpPr>
          <p:sp>
            <p:nvSpPr>
              <p:cNvPr id="2975" name="Google Shape;2975;p28"/>
              <p:cNvSpPr/>
              <p:nvPr/>
            </p:nvSpPr>
            <p:spPr>
              <a:xfrm>
                <a:off x="7899973" y="4674746"/>
                <a:ext cx="331200" cy="30240"/>
              </a:xfrm>
              <a:custGeom>
                <a:rect b="b" l="l" r="r" t="t"/>
                <a:pathLst>
                  <a:path extrusionOk="0" h="84" w="920">
                    <a:moveTo>
                      <a:pt x="0" y="0"/>
                    </a:moveTo>
                    <a:lnTo>
                      <a:pt x="920" y="0"/>
                    </a:lnTo>
                    <a:lnTo>
                      <a:pt x="920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28"/>
              <p:cNvSpPr/>
              <p:nvPr/>
            </p:nvSpPr>
            <p:spPr>
              <a:xfrm>
                <a:off x="7899973" y="4740986"/>
                <a:ext cx="331200" cy="29880"/>
              </a:xfrm>
              <a:custGeom>
                <a:rect b="b" l="l" r="r" t="t"/>
                <a:pathLst>
                  <a:path extrusionOk="0" h="83" w="920">
                    <a:moveTo>
                      <a:pt x="0" y="0"/>
                    </a:moveTo>
                    <a:lnTo>
                      <a:pt x="920" y="0"/>
                    </a:lnTo>
                    <a:lnTo>
                      <a:pt x="920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28"/>
              <p:cNvSpPr/>
              <p:nvPr/>
            </p:nvSpPr>
            <p:spPr>
              <a:xfrm>
                <a:off x="7899973" y="4806506"/>
                <a:ext cx="197280" cy="30240"/>
              </a:xfrm>
              <a:custGeom>
                <a:rect b="b" l="l" r="r" t="t"/>
                <a:pathLst>
                  <a:path extrusionOk="0" h="84" w="548">
                    <a:moveTo>
                      <a:pt x="0" y="0"/>
                    </a:moveTo>
                    <a:lnTo>
                      <a:pt x="548" y="0"/>
                    </a:lnTo>
                    <a:lnTo>
                      <a:pt x="548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8" name="Google Shape;2978;p28"/>
            <p:cNvGrpSpPr/>
            <p:nvPr/>
          </p:nvGrpSpPr>
          <p:grpSpPr>
            <a:xfrm>
              <a:off x="3681440" y="4901554"/>
              <a:ext cx="267840" cy="147600"/>
              <a:chOff x="3680515" y="4903146"/>
              <a:chExt cx="267840" cy="147600"/>
            </a:xfrm>
          </p:grpSpPr>
          <p:sp>
            <p:nvSpPr>
              <p:cNvPr id="2979" name="Google Shape;2979;p28"/>
              <p:cNvSpPr/>
              <p:nvPr/>
            </p:nvSpPr>
            <p:spPr>
              <a:xfrm>
                <a:off x="3820555" y="4903146"/>
                <a:ext cx="127800" cy="147600"/>
              </a:xfrm>
              <a:custGeom>
                <a:rect b="b" l="l" r="r" t="t"/>
                <a:pathLst>
                  <a:path extrusionOk="0" h="410" w="355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28"/>
              <p:cNvSpPr/>
              <p:nvPr/>
            </p:nvSpPr>
            <p:spPr>
              <a:xfrm>
                <a:off x="3680515" y="4903146"/>
                <a:ext cx="127440" cy="147600"/>
              </a:xfrm>
              <a:custGeom>
                <a:rect b="b" l="l" r="r" t="t"/>
                <a:pathLst>
                  <a:path extrusionOk="0" h="410" w="354">
                    <a:moveTo>
                      <a:pt x="354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4" y="2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1" name="Google Shape;2981;p28"/>
            <p:cNvGrpSpPr/>
            <p:nvPr/>
          </p:nvGrpSpPr>
          <p:grpSpPr>
            <a:xfrm>
              <a:off x="2830554" y="4955194"/>
              <a:ext cx="692253" cy="40320"/>
              <a:chOff x="2030367" y="4961533"/>
              <a:chExt cx="692253" cy="40320"/>
            </a:xfrm>
          </p:grpSpPr>
          <p:sp>
            <p:nvSpPr>
              <p:cNvPr id="2982" name="Google Shape;2982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rect b="b" l="l" r="r" t="t"/>
                <a:pathLst>
                  <a:path extrusionOk="0" h="26" w="1872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rect b="b" l="l" r="r" t="t"/>
                <a:pathLst>
                  <a:path extrusionOk="0" h="112" w="112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5" name="Google Shape;2985;p28"/>
            <p:cNvGrpSpPr/>
            <p:nvPr/>
          </p:nvGrpSpPr>
          <p:grpSpPr>
            <a:xfrm>
              <a:off x="2817077" y="4692874"/>
              <a:ext cx="35640" cy="281463"/>
              <a:chOff x="2192340" y="4694467"/>
              <a:chExt cx="35640" cy="281463"/>
            </a:xfrm>
          </p:grpSpPr>
          <p:sp>
            <p:nvSpPr>
              <p:cNvPr id="2986" name="Google Shape;2986;p28"/>
              <p:cNvSpPr/>
              <p:nvPr/>
            </p:nvSpPr>
            <p:spPr>
              <a:xfrm>
                <a:off x="2204943" y="4701608"/>
                <a:ext cx="9700" cy="274321"/>
              </a:xfrm>
              <a:custGeom>
                <a:rect b="b" l="l" r="r" t="t"/>
                <a:pathLst>
                  <a:path extrusionOk="0" h="1149" w="27">
                    <a:moveTo>
                      <a:pt x="14" y="1149"/>
                    </a:moveTo>
                    <a:lnTo>
                      <a:pt x="14" y="1149"/>
                    </a:lnTo>
                    <a:cubicBezTo>
                      <a:pt x="11" y="1149"/>
                      <a:pt x="9" y="1149"/>
                      <a:pt x="7" y="1147"/>
                    </a:cubicBezTo>
                    <a:cubicBezTo>
                      <a:pt x="5" y="1146"/>
                      <a:pt x="3" y="1145"/>
                      <a:pt x="2" y="1143"/>
                    </a:cubicBezTo>
                    <a:cubicBezTo>
                      <a:pt x="1" y="1141"/>
                      <a:pt x="0" y="1138"/>
                      <a:pt x="0" y="1136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1"/>
                    </a:cubicBezTo>
                    <a:cubicBezTo>
                      <a:pt x="9" y="0"/>
                      <a:pt x="11" y="0"/>
                      <a:pt x="14" y="0"/>
                    </a:cubicBezTo>
                    <a:lnTo>
                      <a:pt x="14" y="0"/>
                    </a:lnTo>
                    <a:cubicBezTo>
                      <a:pt x="16" y="0"/>
                      <a:pt x="18" y="0"/>
                      <a:pt x="20" y="1"/>
                    </a:cubicBezTo>
                    <a:cubicBezTo>
                      <a:pt x="22" y="3"/>
                      <a:pt x="24" y="4"/>
                      <a:pt x="25" y="6"/>
                    </a:cubicBezTo>
                    <a:cubicBezTo>
                      <a:pt x="26" y="8"/>
                      <a:pt x="27" y="11"/>
                      <a:pt x="27" y="13"/>
                    </a:cubicBezTo>
                    <a:lnTo>
                      <a:pt x="27" y="1136"/>
                    </a:lnTo>
                    <a:lnTo>
                      <a:pt x="27" y="1136"/>
                    </a:lnTo>
                    <a:cubicBezTo>
                      <a:pt x="27" y="1138"/>
                      <a:pt x="26" y="1141"/>
                      <a:pt x="25" y="1143"/>
                    </a:cubicBezTo>
                    <a:cubicBezTo>
                      <a:pt x="24" y="1145"/>
                      <a:pt x="22" y="1146"/>
                      <a:pt x="20" y="1147"/>
                    </a:cubicBezTo>
                    <a:cubicBezTo>
                      <a:pt x="18" y="1149"/>
                      <a:pt x="16" y="1149"/>
                      <a:pt x="14" y="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28"/>
              <p:cNvSpPr/>
              <p:nvPr/>
            </p:nvSpPr>
            <p:spPr>
              <a:xfrm>
                <a:off x="2192340" y="4694467"/>
                <a:ext cx="35640" cy="35640"/>
              </a:xfrm>
              <a:custGeom>
                <a:rect b="b" l="l" r="r" t="t"/>
                <a:pathLst>
                  <a:path extrusionOk="0" h="99" w="99">
                    <a:moveTo>
                      <a:pt x="99" y="50"/>
                    </a:moveTo>
                    <a:cubicBezTo>
                      <a:pt x="99" y="58"/>
                      <a:pt x="96" y="67"/>
                      <a:pt x="92" y="74"/>
                    </a:cubicBezTo>
                    <a:cubicBezTo>
                      <a:pt x="87" y="82"/>
                      <a:pt x="81" y="89"/>
                      <a:pt x="74" y="93"/>
                    </a:cubicBezTo>
                    <a:cubicBezTo>
                      <a:pt x="66" y="98"/>
                      <a:pt x="57" y="99"/>
                      <a:pt x="49" y="99"/>
                    </a:cubicBezTo>
                    <a:cubicBezTo>
                      <a:pt x="40" y="99"/>
                      <a:pt x="32" y="98"/>
                      <a:pt x="25" y="93"/>
                    </a:cubicBezTo>
                    <a:cubicBezTo>
                      <a:pt x="17" y="89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6"/>
                    </a:cubicBezTo>
                    <a:cubicBezTo>
                      <a:pt x="81" y="11"/>
                      <a:pt x="88" y="17"/>
                      <a:pt x="92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8" name="Google Shape;2988;p28"/>
            <p:cNvGrpSpPr/>
            <p:nvPr/>
          </p:nvGrpSpPr>
          <p:grpSpPr>
            <a:xfrm rot="5400000">
              <a:off x="1893245" y="4812255"/>
              <a:ext cx="190800" cy="77760"/>
              <a:chOff x="4198458" y="4839180"/>
              <a:chExt cx="190800" cy="77760"/>
            </a:xfrm>
          </p:grpSpPr>
          <p:grpSp>
            <p:nvGrpSpPr>
              <p:cNvPr id="2989" name="Google Shape;2989;p28"/>
              <p:cNvGrpSpPr/>
              <p:nvPr/>
            </p:nvGrpSpPr>
            <p:grpSpPr>
              <a:xfrm>
                <a:off x="4198458" y="4839180"/>
                <a:ext cx="77760" cy="77760"/>
                <a:chOff x="3305640" y="4603248"/>
                <a:chExt cx="77760" cy="77760"/>
              </a:xfrm>
            </p:grpSpPr>
            <p:sp>
              <p:nvSpPr>
                <p:cNvPr id="2990" name="Google Shape;2990;p28"/>
                <p:cNvSpPr/>
                <p:nvPr/>
              </p:nvSpPr>
              <p:spPr>
                <a:xfrm>
                  <a:off x="3305640" y="4603248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1" name="Google Shape;2991;p28"/>
                <p:cNvSpPr/>
                <p:nvPr/>
              </p:nvSpPr>
              <p:spPr>
                <a:xfrm>
                  <a:off x="3307080" y="4604688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90"/>
                      </a:moveTo>
                      <a:lnTo>
                        <a:pt x="190" y="0"/>
                      </a:lnTo>
                      <a:lnTo>
                        <a:pt x="208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92" name="Google Shape;2992;p28"/>
              <p:cNvSpPr/>
              <p:nvPr/>
            </p:nvSpPr>
            <p:spPr>
              <a:xfrm>
                <a:off x="4311498" y="4839180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3" name="Google Shape;2993;p28"/>
            <p:cNvSpPr/>
            <p:nvPr/>
          </p:nvSpPr>
          <p:spPr>
            <a:xfrm>
              <a:off x="8430313" y="4880320"/>
              <a:ext cx="65880" cy="65880"/>
            </a:xfrm>
            <a:custGeom>
              <a:rect b="b" l="l" r="r" t="t"/>
              <a:pathLst>
                <a:path extrusionOk="0" h="183" w="183">
                  <a:moveTo>
                    <a:pt x="91" y="183"/>
                  </a:moveTo>
                  <a:lnTo>
                    <a:pt x="91" y="183"/>
                  </a:lnTo>
                  <a:lnTo>
                    <a:pt x="91" y="183"/>
                  </a:lnTo>
                  <a:cubicBezTo>
                    <a:pt x="75" y="183"/>
                    <a:pt x="59" y="178"/>
                    <a:pt x="45" y="170"/>
                  </a:cubicBezTo>
                  <a:cubicBezTo>
                    <a:pt x="31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1"/>
                    <a:pt x="31" y="20"/>
                    <a:pt x="45" y="12"/>
                  </a:cubicBezTo>
                  <a:cubicBezTo>
                    <a:pt x="59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1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1"/>
                    <a:pt x="151" y="162"/>
                    <a:pt x="137" y="170"/>
                  </a:cubicBezTo>
                  <a:cubicBezTo>
                    <a:pt x="123" y="178"/>
                    <a:pt x="107" y="183"/>
                    <a:pt x="91" y="183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50" y="41"/>
                    <a:pt x="41" y="49"/>
                    <a:pt x="35" y="59"/>
                  </a:cubicBezTo>
                  <a:cubicBezTo>
                    <a:pt x="30" y="69"/>
                    <a:pt x="26" y="80"/>
                    <a:pt x="26" y="91"/>
                  </a:cubicBezTo>
                  <a:cubicBezTo>
                    <a:pt x="26" y="103"/>
                    <a:pt x="30" y="114"/>
                    <a:pt x="35" y="124"/>
                  </a:cubicBezTo>
                  <a:cubicBezTo>
                    <a:pt x="41" y="134"/>
                    <a:pt x="50" y="143"/>
                    <a:pt x="59" y="148"/>
                  </a:cubicBezTo>
                  <a:cubicBezTo>
                    <a:pt x="69" y="154"/>
                    <a:pt x="80" y="156"/>
                    <a:pt x="91" y="156"/>
                  </a:cubicBezTo>
                  <a:cubicBezTo>
                    <a:pt x="103" y="156"/>
                    <a:pt x="114" y="154"/>
                    <a:pt x="124" y="148"/>
                  </a:cubicBezTo>
                  <a:cubicBezTo>
                    <a:pt x="134" y="143"/>
                    <a:pt x="142" y="134"/>
                    <a:pt x="147" y="124"/>
                  </a:cubicBezTo>
                  <a:cubicBezTo>
                    <a:pt x="153" y="114"/>
                    <a:pt x="156" y="103"/>
                    <a:pt x="156" y="91"/>
                  </a:cubicBezTo>
                  <a:lnTo>
                    <a:pt x="156" y="91"/>
                  </a:ln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0875" lIns="90000" spcFirstLastPara="1" rIns="90000" wrap="square" tIns="20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8"/>
            <p:cNvSpPr/>
            <p:nvPr/>
          </p:nvSpPr>
          <p:spPr>
            <a:xfrm>
              <a:off x="8430313" y="4786720"/>
              <a:ext cx="65880" cy="65520"/>
            </a:xfrm>
            <a:custGeom>
              <a:rect b="b" l="l" r="r" t="t"/>
              <a:pathLst>
                <a:path extrusionOk="0" h="182" w="183">
                  <a:moveTo>
                    <a:pt x="91" y="182"/>
                  </a:moveTo>
                  <a:lnTo>
                    <a:pt x="91" y="182"/>
                  </a:lnTo>
                  <a:lnTo>
                    <a:pt x="91" y="182"/>
                  </a:lnTo>
                  <a:cubicBezTo>
                    <a:pt x="75" y="182"/>
                    <a:pt x="60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0"/>
                    <a:pt x="151" y="162"/>
                    <a:pt x="137" y="170"/>
                  </a:cubicBezTo>
                  <a:cubicBezTo>
                    <a:pt x="123" y="178"/>
                    <a:pt x="107" y="182"/>
                    <a:pt x="91" y="182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50"/>
                    <a:pt x="35" y="59"/>
                  </a:cubicBezTo>
                  <a:cubicBezTo>
                    <a:pt x="30" y="69"/>
                    <a:pt x="27" y="80"/>
                    <a:pt x="27" y="91"/>
                  </a:cubicBezTo>
                  <a:cubicBezTo>
                    <a:pt x="27" y="102"/>
                    <a:pt x="30" y="114"/>
                    <a:pt x="35" y="123"/>
                  </a:cubicBezTo>
                  <a:cubicBezTo>
                    <a:pt x="41" y="133"/>
                    <a:pt x="49" y="141"/>
                    <a:pt x="59" y="147"/>
                  </a:cubicBezTo>
                  <a:cubicBezTo>
                    <a:pt x="69" y="153"/>
                    <a:pt x="80" y="156"/>
                    <a:pt x="91" y="156"/>
                  </a:cubicBezTo>
                  <a:cubicBezTo>
                    <a:pt x="103" y="156"/>
                    <a:pt x="114" y="153"/>
                    <a:pt x="124" y="147"/>
                  </a:cubicBezTo>
                  <a:cubicBezTo>
                    <a:pt x="134" y="141"/>
                    <a:pt x="143" y="133"/>
                    <a:pt x="148" y="123"/>
                  </a:cubicBezTo>
                  <a:cubicBezTo>
                    <a:pt x="154" y="114"/>
                    <a:pt x="156" y="102"/>
                    <a:pt x="156" y="91"/>
                  </a:cubicBez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0500" lIns="90000" spcFirstLastPara="1" rIns="90000" wrap="square" tIns="20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5" name="Google Shape;2995;p28"/>
            <p:cNvGrpSpPr/>
            <p:nvPr/>
          </p:nvGrpSpPr>
          <p:grpSpPr>
            <a:xfrm>
              <a:off x="8004373" y="4915795"/>
              <a:ext cx="803520" cy="133920"/>
              <a:chOff x="8003448" y="4920552"/>
              <a:chExt cx="803520" cy="133920"/>
            </a:xfrm>
          </p:grpSpPr>
          <p:sp>
            <p:nvSpPr>
              <p:cNvPr id="2996" name="Google Shape;2996;p28"/>
              <p:cNvSpPr/>
              <p:nvPr/>
            </p:nvSpPr>
            <p:spPr>
              <a:xfrm>
                <a:off x="8016408" y="4920552"/>
                <a:ext cx="790560" cy="133920"/>
              </a:xfrm>
              <a:custGeom>
                <a:rect b="b" l="l" r="r" t="t"/>
                <a:pathLst>
                  <a:path extrusionOk="0" h="372" w="2196">
                    <a:moveTo>
                      <a:pt x="2196" y="372"/>
                    </a:moveTo>
                    <a:lnTo>
                      <a:pt x="0" y="372"/>
                    </a:lnTo>
                    <a:lnTo>
                      <a:pt x="0" y="81"/>
                    </a:lnTo>
                    <a:lnTo>
                      <a:pt x="0" y="81"/>
                    </a:lnTo>
                    <a:cubicBezTo>
                      <a:pt x="0" y="78"/>
                      <a:pt x="1" y="76"/>
                      <a:pt x="2" y="74"/>
                    </a:cubicBezTo>
                    <a:cubicBezTo>
                      <a:pt x="3" y="72"/>
                      <a:pt x="5" y="70"/>
                      <a:pt x="7" y="69"/>
                    </a:cubicBezTo>
                    <a:cubicBezTo>
                      <a:pt x="9" y="68"/>
                      <a:pt x="11" y="68"/>
                      <a:pt x="14" y="68"/>
                    </a:cubicBezTo>
                    <a:lnTo>
                      <a:pt x="14" y="68"/>
                    </a:lnTo>
                    <a:cubicBezTo>
                      <a:pt x="16" y="68"/>
                      <a:pt x="18" y="68"/>
                      <a:pt x="20" y="69"/>
                    </a:cubicBezTo>
                    <a:cubicBezTo>
                      <a:pt x="23" y="71"/>
                      <a:pt x="24" y="72"/>
                      <a:pt x="25" y="74"/>
                    </a:cubicBezTo>
                    <a:cubicBezTo>
                      <a:pt x="26" y="76"/>
                      <a:pt x="27" y="78"/>
                      <a:pt x="27" y="81"/>
                    </a:cubicBezTo>
                    <a:lnTo>
                      <a:pt x="27" y="345"/>
                    </a:lnTo>
                    <a:lnTo>
                      <a:pt x="2170" y="345"/>
                    </a:lnTo>
                    <a:lnTo>
                      <a:pt x="2170" y="13"/>
                    </a:lnTo>
                    <a:lnTo>
                      <a:pt x="2170" y="13"/>
                    </a:lnTo>
                    <a:cubicBezTo>
                      <a:pt x="2170" y="11"/>
                      <a:pt x="2171" y="8"/>
                      <a:pt x="2172" y="6"/>
                    </a:cubicBezTo>
                    <a:cubicBezTo>
                      <a:pt x="2174" y="4"/>
                      <a:pt x="2174" y="4"/>
                      <a:pt x="2176" y="2"/>
                    </a:cubicBezTo>
                    <a:cubicBezTo>
                      <a:pt x="2178" y="1"/>
                      <a:pt x="2181" y="0"/>
                      <a:pt x="2183" y="0"/>
                    </a:cubicBezTo>
                    <a:cubicBezTo>
                      <a:pt x="2185" y="0"/>
                      <a:pt x="2188" y="1"/>
                      <a:pt x="2190" y="2"/>
                    </a:cubicBezTo>
                    <a:cubicBezTo>
                      <a:pt x="2192" y="4"/>
                      <a:pt x="2194" y="4"/>
                      <a:pt x="2195" y="6"/>
                    </a:cubicBezTo>
                    <a:cubicBezTo>
                      <a:pt x="2197" y="8"/>
                      <a:pt x="2196" y="11"/>
                      <a:pt x="2196" y="13"/>
                    </a:cubicBezTo>
                    <a:lnTo>
                      <a:pt x="2196" y="13"/>
                    </a:lnTo>
                    <a:lnTo>
                      <a:pt x="2196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28"/>
              <p:cNvSpPr/>
              <p:nvPr/>
            </p:nvSpPr>
            <p:spPr>
              <a:xfrm>
                <a:off x="8003448" y="4932792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8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8" name="Google Shape;2998;p28"/>
            <p:cNvGrpSpPr/>
            <p:nvPr/>
          </p:nvGrpSpPr>
          <p:grpSpPr>
            <a:xfrm>
              <a:off x="7608733" y="4931200"/>
              <a:ext cx="328320" cy="36000"/>
              <a:chOff x="7607808" y="4914807"/>
              <a:chExt cx="328320" cy="36000"/>
            </a:xfrm>
          </p:grpSpPr>
          <p:sp>
            <p:nvSpPr>
              <p:cNvPr id="2999" name="Google Shape;2999;p28"/>
              <p:cNvSpPr/>
              <p:nvPr/>
            </p:nvSpPr>
            <p:spPr>
              <a:xfrm>
                <a:off x="7607808" y="4928127"/>
                <a:ext cx="316080" cy="9360"/>
              </a:xfrm>
              <a:custGeom>
                <a:rect b="b" l="l" r="r" t="t"/>
                <a:pathLst>
                  <a:path extrusionOk="0" h="26" w="878">
                    <a:moveTo>
                      <a:pt x="865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1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1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865" y="0"/>
                    </a:lnTo>
                    <a:lnTo>
                      <a:pt x="865" y="0"/>
                    </a:lnTo>
                    <a:cubicBezTo>
                      <a:pt x="867" y="0"/>
                      <a:pt x="869" y="0"/>
                      <a:pt x="871" y="1"/>
                    </a:cubicBezTo>
                    <a:cubicBezTo>
                      <a:pt x="873" y="3"/>
                      <a:pt x="875" y="4"/>
                      <a:pt x="876" y="6"/>
                    </a:cubicBezTo>
                    <a:cubicBezTo>
                      <a:pt x="877" y="8"/>
                      <a:pt x="878" y="11"/>
                      <a:pt x="878" y="13"/>
                    </a:cubicBezTo>
                    <a:cubicBezTo>
                      <a:pt x="878" y="15"/>
                      <a:pt x="877" y="18"/>
                      <a:pt x="876" y="20"/>
                    </a:cubicBezTo>
                    <a:cubicBezTo>
                      <a:pt x="875" y="22"/>
                      <a:pt x="873" y="23"/>
                      <a:pt x="871" y="24"/>
                    </a:cubicBezTo>
                    <a:cubicBezTo>
                      <a:pt x="869" y="26"/>
                      <a:pt x="867" y="26"/>
                      <a:pt x="865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28"/>
              <p:cNvSpPr/>
              <p:nvPr/>
            </p:nvSpPr>
            <p:spPr>
              <a:xfrm>
                <a:off x="7900488" y="4914807"/>
                <a:ext cx="35640" cy="36000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7" y="68"/>
                      <a:pt x="92" y="75"/>
                    </a:cubicBezTo>
                    <a:cubicBezTo>
                      <a:pt x="88" y="83"/>
                      <a:pt x="82" y="89"/>
                      <a:pt x="74" y="93"/>
                    </a:cubicBezTo>
                    <a:cubicBezTo>
                      <a:pt x="67" y="97"/>
                      <a:pt x="58" y="100"/>
                      <a:pt x="49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6" y="75"/>
                    </a:cubicBezTo>
                    <a:cubicBezTo>
                      <a:pt x="2" y="68"/>
                      <a:pt x="0" y="59"/>
                      <a:pt x="0" y="50"/>
                    </a:cubicBezTo>
                    <a:cubicBezTo>
                      <a:pt x="0" y="41"/>
                      <a:pt x="2" y="33"/>
                      <a:pt x="6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49" y="0"/>
                    </a:cubicBezTo>
                    <a:cubicBezTo>
                      <a:pt x="58" y="0"/>
                      <a:pt x="67" y="3"/>
                      <a:pt x="74" y="7"/>
                    </a:cubicBezTo>
                    <a:cubicBezTo>
                      <a:pt x="82" y="12"/>
                      <a:pt x="88" y="17"/>
                      <a:pt x="92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1" name="Google Shape;3001;p28"/>
            <p:cNvGrpSpPr/>
            <p:nvPr/>
          </p:nvGrpSpPr>
          <p:grpSpPr>
            <a:xfrm>
              <a:off x="7069237" y="4713695"/>
              <a:ext cx="448057" cy="336034"/>
              <a:chOff x="-1951475" y="3273100"/>
              <a:chExt cx="291875" cy="222775"/>
            </a:xfrm>
          </p:grpSpPr>
          <p:sp>
            <p:nvSpPr>
              <p:cNvPr id="3002" name="Google Shape;3002;p28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8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28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5" name="Google Shape;3005;p28"/>
            <p:cNvGrpSpPr/>
            <p:nvPr/>
          </p:nvGrpSpPr>
          <p:grpSpPr>
            <a:xfrm>
              <a:off x="2131484" y="4831621"/>
              <a:ext cx="704015" cy="39002"/>
              <a:chOff x="795849" y="289913"/>
              <a:chExt cx="704015" cy="39002"/>
            </a:xfrm>
          </p:grpSpPr>
          <p:sp>
            <p:nvSpPr>
              <p:cNvPr id="3006" name="Google Shape;3006;p28"/>
              <p:cNvSpPr/>
              <p:nvPr/>
            </p:nvSpPr>
            <p:spPr>
              <a:xfrm>
                <a:off x="809244" y="304490"/>
                <a:ext cx="690621" cy="10243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8" name="Google Shape;3008;p28"/>
            <p:cNvGrpSpPr/>
            <p:nvPr/>
          </p:nvGrpSpPr>
          <p:grpSpPr>
            <a:xfrm>
              <a:off x="1098546" y="4692966"/>
              <a:ext cx="677600" cy="356644"/>
              <a:chOff x="5159450" y="1922242"/>
              <a:chExt cx="1541050" cy="862500"/>
            </a:xfrm>
          </p:grpSpPr>
          <p:sp>
            <p:nvSpPr>
              <p:cNvPr id="3009" name="Google Shape;3009;p28"/>
              <p:cNvSpPr/>
              <p:nvPr/>
            </p:nvSpPr>
            <p:spPr>
              <a:xfrm>
                <a:off x="5216414" y="2060033"/>
                <a:ext cx="1436820" cy="600250"/>
              </a:xfrm>
              <a:custGeom>
                <a:rect b="b" l="l" r="r" t="t"/>
                <a:pathLst>
                  <a:path extrusionOk="0" h="69253" w="165771">
                    <a:moveTo>
                      <a:pt x="0" y="62158"/>
                    </a:moveTo>
                    <a:cubicBezTo>
                      <a:pt x="3093" y="59686"/>
                      <a:pt x="11731" y="46368"/>
                      <a:pt x="18559" y="47324"/>
                    </a:cubicBezTo>
                    <a:cubicBezTo>
                      <a:pt x="25388" y="48280"/>
                      <a:pt x="34933" y="75569"/>
                      <a:pt x="40971" y="67894"/>
                    </a:cubicBezTo>
                    <a:cubicBezTo>
                      <a:pt x="47009" y="60219"/>
                      <a:pt x="49466" y="8743"/>
                      <a:pt x="54788" y="1272"/>
                    </a:cubicBezTo>
                    <a:cubicBezTo>
                      <a:pt x="60110" y="-6199"/>
                      <a:pt x="66121" y="21612"/>
                      <a:pt x="72901" y="23070"/>
                    </a:cubicBezTo>
                    <a:cubicBezTo>
                      <a:pt x="79681" y="24528"/>
                      <a:pt x="89301" y="7131"/>
                      <a:pt x="95467" y="10022"/>
                    </a:cubicBezTo>
                    <a:cubicBezTo>
                      <a:pt x="101633" y="12913"/>
                      <a:pt x="104182" y="34714"/>
                      <a:pt x="109898" y="40416"/>
                    </a:cubicBezTo>
                    <a:cubicBezTo>
                      <a:pt x="115614" y="46118"/>
                      <a:pt x="123315" y="40320"/>
                      <a:pt x="129762" y="44234"/>
                    </a:cubicBezTo>
                    <a:cubicBezTo>
                      <a:pt x="136209" y="48148"/>
                      <a:pt x="142580" y="65416"/>
                      <a:pt x="148581" y="63902"/>
                    </a:cubicBezTo>
                    <a:cubicBezTo>
                      <a:pt x="154583" y="62388"/>
                      <a:pt x="162906" y="39942"/>
                      <a:pt x="165771" y="35150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oval"/>
                <a:tailEnd len="sm" w="sm" type="oval"/>
              </a:ln>
            </p:spPr>
          </p:sp>
          <p:grpSp>
            <p:nvGrpSpPr>
              <p:cNvPr id="3010" name="Google Shape;3010;p28"/>
              <p:cNvGrpSpPr/>
              <p:nvPr/>
            </p:nvGrpSpPr>
            <p:grpSpPr>
              <a:xfrm>
                <a:off x="5159450" y="1922242"/>
                <a:ext cx="1541050" cy="862500"/>
                <a:chOff x="5159450" y="1922242"/>
                <a:chExt cx="1541050" cy="862500"/>
              </a:xfrm>
            </p:grpSpPr>
            <p:cxnSp>
              <p:nvCxnSpPr>
                <p:cNvPr id="3011" name="Google Shape;3011;p28"/>
                <p:cNvCxnSpPr/>
                <p:nvPr/>
              </p:nvCxnSpPr>
              <p:spPr>
                <a:xfrm>
                  <a:off x="5159450" y="1922242"/>
                  <a:ext cx="0" cy="8625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2" name="Google Shape;3012;p28"/>
                <p:cNvCxnSpPr/>
                <p:nvPr/>
              </p:nvCxnSpPr>
              <p:spPr>
                <a:xfrm>
                  <a:off x="5161200" y="2784705"/>
                  <a:ext cx="1539300" cy="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013" name="Google Shape;3013;p28"/>
            <p:cNvGrpSpPr/>
            <p:nvPr/>
          </p:nvGrpSpPr>
          <p:grpSpPr>
            <a:xfrm rot="5400000">
              <a:off x="2657544" y="4845268"/>
              <a:ext cx="71641" cy="172234"/>
              <a:chOff x="378214" y="1875035"/>
              <a:chExt cx="71641" cy="172234"/>
            </a:xfrm>
          </p:grpSpPr>
          <p:sp>
            <p:nvSpPr>
              <p:cNvPr id="3014" name="Google Shape;3014;p28"/>
              <p:cNvSpPr/>
              <p:nvPr/>
            </p:nvSpPr>
            <p:spPr>
              <a:xfrm>
                <a:off x="378605" y="1976121"/>
                <a:ext cx="71249" cy="71149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4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1"/>
                    </a:lnTo>
                    <a:lnTo>
                      <a:pt x="182" y="91"/>
                    </a:lnTo>
                    <a:cubicBezTo>
                      <a:pt x="182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7"/>
                    </a:moveTo>
                    <a:lnTo>
                      <a:pt x="91" y="27"/>
                    </a:lnTo>
                    <a:cubicBezTo>
                      <a:pt x="80" y="27"/>
                      <a:pt x="69" y="29"/>
                      <a:pt x="59" y="35"/>
                    </a:cubicBezTo>
                    <a:cubicBezTo>
                      <a:pt x="49" y="40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6"/>
                      <a:pt x="91" y="156"/>
                    </a:cubicBezTo>
                    <a:cubicBezTo>
                      <a:pt x="102" y="156"/>
                      <a:pt x="114" y="153"/>
                      <a:pt x="124" y="148"/>
                    </a:cubicBezTo>
                    <a:cubicBezTo>
                      <a:pt x="133" y="142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0"/>
                      <a:pt x="124" y="35"/>
                    </a:cubicBezTo>
                    <a:cubicBezTo>
                      <a:pt x="114" y="29"/>
                      <a:pt x="103" y="27"/>
                      <a:pt x="91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28"/>
              <p:cNvSpPr/>
              <p:nvPr/>
            </p:nvSpPr>
            <p:spPr>
              <a:xfrm>
                <a:off x="378214" y="1875035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lnTo>
                      <a:pt x="92" y="183"/>
                    </a:lnTo>
                    <a:cubicBezTo>
                      <a:pt x="76" y="183"/>
                      <a:pt x="60" y="178"/>
                      <a:pt x="46" y="170"/>
                    </a:cubicBezTo>
                    <a:cubicBezTo>
                      <a:pt x="32" y="162"/>
                      <a:pt x="21" y="151"/>
                      <a:pt x="13" y="137"/>
                    </a:cubicBezTo>
                    <a:cubicBezTo>
                      <a:pt x="5" y="123"/>
                      <a:pt x="0" y="107"/>
                      <a:pt x="0" y="91"/>
                    </a:cubicBezTo>
                    <a:cubicBezTo>
                      <a:pt x="0" y="75"/>
                      <a:pt x="5" y="59"/>
                      <a:pt x="13" y="45"/>
                    </a:cubicBezTo>
                    <a:cubicBezTo>
                      <a:pt x="21" y="31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4" y="4"/>
                      <a:pt x="138" y="12"/>
                    </a:cubicBezTo>
                    <a:cubicBezTo>
                      <a:pt x="152" y="20"/>
                      <a:pt x="163" y="31"/>
                      <a:pt x="171" y="45"/>
                    </a:cubicBezTo>
                    <a:cubicBezTo>
                      <a:pt x="179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9" y="123"/>
                      <a:pt x="171" y="137"/>
                    </a:cubicBezTo>
                    <a:cubicBezTo>
                      <a:pt x="163" y="151"/>
                      <a:pt x="152" y="162"/>
                      <a:pt x="138" y="170"/>
                    </a:cubicBezTo>
                    <a:cubicBezTo>
                      <a:pt x="124" y="178"/>
                      <a:pt x="108" y="183"/>
                      <a:pt x="92" y="183"/>
                    </a:cubicBezTo>
                    <a:moveTo>
                      <a:pt x="92" y="26"/>
                    </a:moveTo>
                    <a:lnTo>
                      <a:pt x="92" y="26"/>
                    </a:lnTo>
                    <a:lnTo>
                      <a:pt x="92" y="26"/>
                    </a:lnTo>
                    <a:cubicBezTo>
                      <a:pt x="81" y="26"/>
                      <a:pt x="68" y="29"/>
                      <a:pt x="59" y="35"/>
                    </a:cubicBezTo>
                    <a:cubicBezTo>
                      <a:pt x="49" y="41"/>
                      <a:pt x="41" y="49"/>
                      <a:pt x="36" y="59"/>
                    </a:cubicBezTo>
                    <a:cubicBezTo>
                      <a:pt x="30" y="69"/>
                      <a:pt x="27" y="79"/>
                      <a:pt x="27" y="91"/>
                    </a:cubicBezTo>
                    <a:cubicBezTo>
                      <a:pt x="27" y="102"/>
                      <a:pt x="30" y="114"/>
                      <a:pt x="36" y="124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8" y="153"/>
                      <a:pt x="81" y="157"/>
                      <a:pt x="92" y="157"/>
                    </a:cubicBezTo>
                    <a:cubicBezTo>
                      <a:pt x="103" y="157"/>
                      <a:pt x="114" y="153"/>
                      <a:pt x="124" y="148"/>
                    </a:cubicBezTo>
                    <a:cubicBezTo>
                      <a:pt x="133" y="142"/>
                      <a:pt x="142" y="134"/>
                      <a:pt x="148" y="124"/>
                    </a:cubicBezTo>
                    <a:cubicBezTo>
                      <a:pt x="153" y="114"/>
                      <a:pt x="157" y="103"/>
                      <a:pt x="157" y="91"/>
                    </a:cubicBezTo>
                    <a:lnTo>
                      <a:pt x="157" y="91"/>
                    </a:lnTo>
                    <a:lnTo>
                      <a:pt x="157" y="91"/>
                    </a:lnTo>
                    <a:lnTo>
                      <a:pt x="157" y="91"/>
                    </a:lnTo>
                    <a:cubicBezTo>
                      <a:pt x="157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5" y="35"/>
                    </a:cubicBezTo>
                    <a:cubicBezTo>
                      <a:pt x="115" y="29"/>
                      <a:pt x="104" y="26"/>
                      <a:pt x="92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6" name="Google Shape;3016;p28"/>
            <p:cNvGrpSpPr/>
            <p:nvPr/>
          </p:nvGrpSpPr>
          <p:grpSpPr>
            <a:xfrm rot="-5400000">
              <a:off x="6276302" y="4196049"/>
              <a:ext cx="205136" cy="1197862"/>
              <a:chOff x="278580" y="1275025"/>
              <a:chExt cx="205136" cy="1197862"/>
            </a:xfrm>
          </p:grpSpPr>
          <p:sp>
            <p:nvSpPr>
              <p:cNvPr id="3017" name="Google Shape;3017;p28"/>
              <p:cNvSpPr/>
              <p:nvPr/>
            </p:nvSpPr>
            <p:spPr>
              <a:xfrm>
                <a:off x="278580" y="1289410"/>
                <a:ext cx="191825" cy="1183477"/>
              </a:xfrm>
              <a:custGeom>
                <a:rect b="b" l="l" r="r" t="t"/>
                <a:pathLst>
                  <a:path extrusionOk="0" h="3044" w="490">
                    <a:moveTo>
                      <a:pt x="13" y="3044"/>
                    </a:moveTo>
                    <a:lnTo>
                      <a:pt x="13" y="3044"/>
                    </a:lnTo>
                    <a:cubicBezTo>
                      <a:pt x="11" y="3044"/>
                      <a:pt x="9" y="3044"/>
                      <a:pt x="7" y="3043"/>
                    </a:cubicBezTo>
                    <a:cubicBezTo>
                      <a:pt x="5" y="3042"/>
                      <a:pt x="3" y="3040"/>
                      <a:pt x="2" y="3038"/>
                    </a:cubicBezTo>
                    <a:cubicBezTo>
                      <a:pt x="1" y="3036"/>
                      <a:pt x="0" y="3034"/>
                      <a:pt x="0" y="3031"/>
                    </a:cubicBezTo>
                    <a:lnTo>
                      <a:pt x="0" y="0"/>
                    </a:lnTo>
                    <a:lnTo>
                      <a:pt x="476" y="0"/>
                    </a:lnTo>
                    <a:lnTo>
                      <a:pt x="476" y="0"/>
                    </a:lnTo>
                    <a:cubicBezTo>
                      <a:pt x="479" y="0"/>
                      <a:pt x="481" y="-1"/>
                      <a:pt x="483" y="1"/>
                    </a:cubicBezTo>
                    <a:cubicBezTo>
                      <a:pt x="485" y="2"/>
                      <a:pt x="487" y="4"/>
                      <a:pt x="488" y="6"/>
                    </a:cubicBezTo>
                    <a:cubicBezTo>
                      <a:pt x="489" y="8"/>
                      <a:pt x="490" y="10"/>
                      <a:pt x="490" y="13"/>
                    </a:cubicBezTo>
                    <a:lnTo>
                      <a:pt x="490" y="13"/>
                    </a:lnTo>
                    <a:lnTo>
                      <a:pt x="490" y="13"/>
                    </a:lnTo>
                    <a:cubicBezTo>
                      <a:pt x="490" y="15"/>
                      <a:pt x="489" y="17"/>
                      <a:pt x="488" y="19"/>
                    </a:cubicBezTo>
                    <a:cubicBezTo>
                      <a:pt x="487" y="21"/>
                      <a:pt x="485" y="23"/>
                      <a:pt x="483" y="24"/>
                    </a:cubicBezTo>
                    <a:cubicBezTo>
                      <a:pt x="481" y="25"/>
                      <a:pt x="479" y="26"/>
                      <a:pt x="476" y="26"/>
                    </a:cubicBezTo>
                    <a:lnTo>
                      <a:pt x="27" y="26"/>
                    </a:lnTo>
                    <a:lnTo>
                      <a:pt x="27" y="3031"/>
                    </a:lnTo>
                    <a:lnTo>
                      <a:pt x="27" y="3031"/>
                    </a:lnTo>
                    <a:cubicBezTo>
                      <a:pt x="27" y="3034"/>
                      <a:pt x="26" y="3036"/>
                      <a:pt x="25" y="3038"/>
                    </a:cubicBezTo>
                    <a:cubicBezTo>
                      <a:pt x="24" y="3040"/>
                      <a:pt x="22" y="3042"/>
                      <a:pt x="20" y="3043"/>
                    </a:cubicBezTo>
                    <a:cubicBezTo>
                      <a:pt x="18" y="3044"/>
                      <a:pt x="16" y="3044"/>
                      <a:pt x="13" y="30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28"/>
              <p:cNvSpPr/>
              <p:nvPr/>
            </p:nvSpPr>
            <p:spPr>
              <a:xfrm>
                <a:off x="444959" y="1275025"/>
                <a:ext cx="38757" cy="38879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7" y="67"/>
                      <a:pt x="93" y="75"/>
                    </a:cubicBezTo>
                    <a:cubicBezTo>
                      <a:pt x="88" y="82"/>
                      <a:pt x="81" y="89"/>
                      <a:pt x="74" y="93"/>
                    </a:cubicBezTo>
                    <a:cubicBezTo>
                      <a:pt x="66" y="97"/>
                      <a:pt x="58" y="100"/>
                      <a:pt x="50" y="100"/>
                    </a:cubicBezTo>
                    <a:cubicBezTo>
                      <a:pt x="41" y="100"/>
                      <a:pt x="32" y="97"/>
                      <a:pt x="25" y="93"/>
                    </a:cubicBezTo>
                    <a:cubicBezTo>
                      <a:pt x="17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9" name="Google Shape;3019;p28"/>
            <p:cNvGrpSpPr/>
            <p:nvPr/>
          </p:nvGrpSpPr>
          <p:grpSpPr>
            <a:xfrm rot="-5400000">
              <a:off x="6427228" y="4705751"/>
              <a:ext cx="38757" cy="501929"/>
              <a:chOff x="177970" y="1692197"/>
              <a:chExt cx="38757" cy="501929"/>
            </a:xfrm>
          </p:grpSpPr>
          <p:sp>
            <p:nvSpPr>
              <p:cNvPr id="3020" name="Google Shape;3020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rect b="b" l="l" r="r" t="t"/>
                <a:pathLst>
                  <a:path extrusionOk="0" h="1257" w="26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2" name="Google Shape;3022;p28"/>
            <p:cNvGrpSpPr/>
            <p:nvPr/>
          </p:nvGrpSpPr>
          <p:grpSpPr>
            <a:xfrm rot="5400000">
              <a:off x="6051720" y="4580645"/>
              <a:ext cx="39148" cy="305201"/>
              <a:chOff x="91453" y="1790561"/>
              <a:chExt cx="39148" cy="305201"/>
            </a:xfrm>
          </p:grpSpPr>
          <p:sp>
            <p:nvSpPr>
              <p:cNvPr id="3023" name="Google Shape;302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5" name="Google Shape;3025;p28"/>
            <p:cNvGrpSpPr/>
            <p:nvPr/>
          </p:nvGrpSpPr>
          <p:grpSpPr>
            <a:xfrm>
              <a:off x="6317959" y="4692275"/>
              <a:ext cx="202051" cy="81915"/>
              <a:chOff x="243848" y="2487250"/>
              <a:chExt cx="202051" cy="81915"/>
            </a:xfrm>
          </p:grpSpPr>
          <p:grpSp>
            <p:nvGrpSpPr>
              <p:cNvPr id="3026" name="Google Shape;3026;p28"/>
              <p:cNvGrpSpPr/>
              <p:nvPr/>
            </p:nvGrpSpPr>
            <p:grpSpPr>
              <a:xfrm>
                <a:off x="243848" y="2487250"/>
                <a:ext cx="82345" cy="81915"/>
                <a:chOff x="40948" y="2444350"/>
                <a:chExt cx="82345" cy="81915"/>
              </a:xfrm>
            </p:grpSpPr>
            <p:sp>
              <p:nvSpPr>
                <p:cNvPr id="3027" name="Google Shape;3027;p28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8" name="Google Shape;3028;p28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29" name="Google Shape;3029;p28"/>
              <p:cNvSpPr/>
              <p:nvPr/>
            </p:nvSpPr>
            <p:spPr>
              <a:xfrm>
                <a:off x="363553" y="2487250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0" name="Google Shape;3030;p28"/>
            <p:cNvGrpSpPr/>
            <p:nvPr/>
          </p:nvGrpSpPr>
          <p:grpSpPr>
            <a:xfrm>
              <a:off x="4478618" y="4692983"/>
              <a:ext cx="356606" cy="356621"/>
              <a:chOff x="-59869425" y="4102225"/>
              <a:chExt cx="319025" cy="315175"/>
            </a:xfrm>
          </p:grpSpPr>
          <p:sp>
            <p:nvSpPr>
              <p:cNvPr id="3031" name="Google Shape;3031;p28"/>
              <p:cNvSpPr/>
              <p:nvPr/>
            </p:nvSpPr>
            <p:spPr>
              <a:xfrm>
                <a:off x="-59869425" y="4102225"/>
                <a:ext cx="149675" cy="256825"/>
              </a:xfrm>
              <a:custGeom>
                <a:rect b="b" l="l" r="r" t="t"/>
                <a:pathLst>
                  <a:path extrusionOk="0" h="10273" w="5987">
                    <a:moveTo>
                      <a:pt x="5532" y="1"/>
                    </a:moveTo>
                    <a:cubicBezTo>
                      <a:pt x="5515" y="1"/>
                      <a:pt x="5499" y="2"/>
                      <a:pt x="5483" y="4"/>
                    </a:cubicBezTo>
                    <a:cubicBezTo>
                      <a:pt x="2364" y="445"/>
                      <a:pt x="1" y="3123"/>
                      <a:pt x="1" y="6274"/>
                    </a:cubicBezTo>
                    <a:cubicBezTo>
                      <a:pt x="1" y="7692"/>
                      <a:pt x="442" y="8983"/>
                      <a:pt x="1293" y="10086"/>
                    </a:cubicBezTo>
                    <a:cubicBezTo>
                      <a:pt x="1381" y="10209"/>
                      <a:pt x="1507" y="10273"/>
                      <a:pt x="1635" y="10273"/>
                    </a:cubicBezTo>
                    <a:cubicBezTo>
                      <a:pt x="1737" y="10273"/>
                      <a:pt x="1839" y="10233"/>
                      <a:pt x="1923" y="10149"/>
                    </a:cubicBezTo>
                    <a:lnTo>
                      <a:pt x="3719" y="8353"/>
                    </a:lnTo>
                    <a:cubicBezTo>
                      <a:pt x="3813" y="8259"/>
                      <a:pt x="3845" y="8007"/>
                      <a:pt x="3782" y="7849"/>
                    </a:cubicBezTo>
                    <a:cubicBezTo>
                      <a:pt x="3498" y="7376"/>
                      <a:pt x="3341" y="6809"/>
                      <a:pt x="3341" y="6274"/>
                    </a:cubicBezTo>
                    <a:cubicBezTo>
                      <a:pt x="3341" y="4888"/>
                      <a:pt x="4286" y="3659"/>
                      <a:pt x="5672" y="3312"/>
                    </a:cubicBezTo>
                    <a:cubicBezTo>
                      <a:pt x="5861" y="3281"/>
                      <a:pt x="5987" y="3123"/>
                      <a:pt x="5987" y="2934"/>
                    </a:cubicBezTo>
                    <a:lnTo>
                      <a:pt x="5987" y="414"/>
                    </a:lnTo>
                    <a:cubicBezTo>
                      <a:pt x="5958" y="180"/>
                      <a:pt x="5739" y="1"/>
                      <a:pt x="5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8"/>
              <p:cNvSpPr/>
              <p:nvPr/>
            </p:nvSpPr>
            <p:spPr>
              <a:xfrm>
                <a:off x="-59811125" y="4322075"/>
                <a:ext cx="201650" cy="95325"/>
              </a:xfrm>
              <a:custGeom>
                <a:rect b="b" l="l" r="r" t="t"/>
                <a:pathLst>
                  <a:path extrusionOk="0" h="3813" w="8066">
                    <a:moveTo>
                      <a:pt x="5758" y="0"/>
                    </a:moveTo>
                    <a:cubicBezTo>
                      <a:pt x="5692" y="0"/>
                      <a:pt x="5629" y="11"/>
                      <a:pt x="5577" y="32"/>
                    </a:cubicBezTo>
                    <a:cubicBezTo>
                      <a:pt x="5091" y="339"/>
                      <a:pt x="4530" y="489"/>
                      <a:pt x="3972" y="489"/>
                    </a:cubicBezTo>
                    <a:cubicBezTo>
                      <a:pt x="3444" y="489"/>
                      <a:pt x="2917" y="355"/>
                      <a:pt x="2458" y="95"/>
                    </a:cubicBezTo>
                    <a:cubicBezTo>
                      <a:pt x="2389" y="53"/>
                      <a:pt x="2314" y="30"/>
                      <a:pt x="2239" y="30"/>
                    </a:cubicBezTo>
                    <a:cubicBezTo>
                      <a:pt x="2141" y="30"/>
                      <a:pt x="2042" y="69"/>
                      <a:pt x="1954" y="158"/>
                    </a:cubicBezTo>
                    <a:lnTo>
                      <a:pt x="189" y="1922"/>
                    </a:lnTo>
                    <a:cubicBezTo>
                      <a:pt x="0" y="2143"/>
                      <a:pt x="32" y="2395"/>
                      <a:pt x="221" y="2552"/>
                    </a:cubicBezTo>
                    <a:cubicBezTo>
                      <a:pt x="1324" y="3403"/>
                      <a:pt x="2615" y="3812"/>
                      <a:pt x="4001" y="3812"/>
                    </a:cubicBezTo>
                    <a:cubicBezTo>
                      <a:pt x="5388" y="3812"/>
                      <a:pt x="6711" y="3403"/>
                      <a:pt x="7814" y="2521"/>
                    </a:cubicBezTo>
                    <a:cubicBezTo>
                      <a:pt x="8034" y="2363"/>
                      <a:pt x="8066" y="2080"/>
                      <a:pt x="7877" y="1890"/>
                    </a:cubicBezTo>
                    <a:lnTo>
                      <a:pt x="6112" y="126"/>
                    </a:lnTo>
                    <a:cubicBezTo>
                      <a:pt x="6028" y="42"/>
                      <a:pt x="5888" y="0"/>
                      <a:pt x="5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8"/>
              <p:cNvSpPr/>
              <p:nvPr/>
            </p:nvSpPr>
            <p:spPr>
              <a:xfrm>
                <a:off x="-59700075" y="4102225"/>
                <a:ext cx="149675" cy="256525"/>
              </a:xfrm>
              <a:custGeom>
                <a:rect b="b" l="l" r="r" t="t"/>
                <a:pathLst>
                  <a:path extrusionOk="0" h="10261" w="5987">
                    <a:moveTo>
                      <a:pt x="418" y="1"/>
                    </a:moveTo>
                    <a:cubicBezTo>
                      <a:pt x="190" y="1"/>
                      <a:pt x="1" y="180"/>
                      <a:pt x="1" y="414"/>
                    </a:cubicBezTo>
                    <a:lnTo>
                      <a:pt x="1" y="2934"/>
                    </a:lnTo>
                    <a:cubicBezTo>
                      <a:pt x="1" y="3123"/>
                      <a:pt x="127" y="3281"/>
                      <a:pt x="316" y="3312"/>
                    </a:cubicBezTo>
                    <a:cubicBezTo>
                      <a:pt x="1639" y="3659"/>
                      <a:pt x="2647" y="4856"/>
                      <a:pt x="2647" y="6274"/>
                    </a:cubicBezTo>
                    <a:cubicBezTo>
                      <a:pt x="2647" y="6809"/>
                      <a:pt x="2489" y="7376"/>
                      <a:pt x="2206" y="7849"/>
                    </a:cubicBezTo>
                    <a:cubicBezTo>
                      <a:pt x="2080" y="8007"/>
                      <a:pt x="2111" y="8196"/>
                      <a:pt x="2269" y="8353"/>
                    </a:cubicBezTo>
                    <a:lnTo>
                      <a:pt x="4065" y="10149"/>
                    </a:lnTo>
                    <a:cubicBezTo>
                      <a:pt x="4137" y="10221"/>
                      <a:pt x="4242" y="10260"/>
                      <a:pt x="4350" y="10260"/>
                    </a:cubicBezTo>
                    <a:cubicBezTo>
                      <a:pt x="4478" y="10260"/>
                      <a:pt x="4609" y="10205"/>
                      <a:pt x="4695" y="10086"/>
                    </a:cubicBezTo>
                    <a:cubicBezTo>
                      <a:pt x="5514" y="8983"/>
                      <a:pt x="5987" y="7660"/>
                      <a:pt x="5987" y="6274"/>
                    </a:cubicBezTo>
                    <a:cubicBezTo>
                      <a:pt x="5892" y="3123"/>
                      <a:pt x="3592" y="445"/>
                      <a:pt x="473" y="4"/>
                    </a:cubicBezTo>
                    <a:cubicBezTo>
                      <a:pt x="455" y="2"/>
                      <a:pt x="436" y="1"/>
                      <a:pt x="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4" name="Google Shape;3034;p28"/>
            <p:cNvGrpSpPr/>
            <p:nvPr/>
          </p:nvGrpSpPr>
          <p:grpSpPr>
            <a:xfrm rot="-5400000">
              <a:off x="4073079" y="4660682"/>
              <a:ext cx="284396" cy="348996"/>
              <a:chOff x="162348" y="4328922"/>
              <a:chExt cx="284396" cy="348996"/>
            </a:xfrm>
          </p:grpSpPr>
          <p:sp>
            <p:nvSpPr>
              <p:cNvPr id="3035" name="Google Shape;3035;p28"/>
              <p:cNvSpPr/>
              <p:nvPr/>
            </p:nvSpPr>
            <p:spPr>
              <a:xfrm>
                <a:off x="162348" y="4342638"/>
                <a:ext cx="271434" cy="335280"/>
              </a:xfrm>
              <a:custGeom>
                <a:rect b="b" l="l" r="r" t="t"/>
                <a:pathLst>
                  <a:path extrusionOk="0" h="880" w="712">
                    <a:moveTo>
                      <a:pt x="13" y="880"/>
                    </a:moveTo>
                    <a:lnTo>
                      <a:pt x="13" y="880"/>
                    </a:lnTo>
                    <a:cubicBezTo>
                      <a:pt x="11" y="880"/>
                      <a:pt x="8" y="879"/>
                      <a:pt x="6" y="878"/>
                    </a:cubicBezTo>
                    <a:cubicBezTo>
                      <a:pt x="4" y="877"/>
                      <a:pt x="3" y="875"/>
                      <a:pt x="2" y="873"/>
                    </a:cubicBezTo>
                    <a:cubicBezTo>
                      <a:pt x="0" y="871"/>
                      <a:pt x="0" y="869"/>
                      <a:pt x="0" y="867"/>
                    </a:cubicBezTo>
                    <a:lnTo>
                      <a:pt x="0" y="0"/>
                    </a:lnTo>
                    <a:lnTo>
                      <a:pt x="699" y="0"/>
                    </a:lnTo>
                    <a:lnTo>
                      <a:pt x="699" y="0"/>
                    </a:lnTo>
                    <a:cubicBezTo>
                      <a:pt x="701" y="0"/>
                      <a:pt x="703" y="1"/>
                      <a:pt x="705" y="2"/>
                    </a:cubicBezTo>
                    <a:cubicBezTo>
                      <a:pt x="707" y="3"/>
                      <a:pt x="709" y="5"/>
                      <a:pt x="710" y="7"/>
                    </a:cubicBezTo>
                    <a:cubicBezTo>
                      <a:pt x="711" y="9"/>
                      <a:pt x="712" y="11"/>
                      <a:pt x="712" y="13"/>
                    </a:cubicBezTo>
                    <a:lnTo>
                      <a:pt x="712" y="13"/>
                    </a:lnTo>
                    <a:lnTo>
                      <a:pt x="712" y="13"/>
                    </a:lnTo>
                    <a:cubicBezTo>
                      <a:pt x="712" y="16"/>
                      <a:pt x="711" y="18"/>
                      <a:pt x="710" y="20"/>
                    </a:cubicBezTo>
                    <a:cubicBezTo>
                      <a:pt x="709" y="22"/>
                      <a:pt x="707" y="24"/>
                      <a:pt x="705" y="25"/>
                    </a:cubicBezTo>
                    <a:cubicBezTo>
                      <a:pt x="703" y="26"/>
                      <a:pt x="701" y="27"/>
                      <a:pt x="699" y="27"/>
                    </a:cubicBezTo>
                    <a:lnTo>
                      <a:pt x="26" y="27"/>
                    </a:lnTo>
                    <a:lnTo>
                      <a:pt x="26" y="867"/>
                    </a:lnTo>
                    <a:lnTo>
                      <a:pt x="26" y="867"/>
                    </a:lnTo>
                    <a:cubicBezTo>
                      <a:pt x="26" y="869"/>
                      <a:pt x="26" y="871"/>
                      <a:pt x="25" y="873"/>
                    </a:cubicBezTo>
                    <a:cubicBezTo>
                      <a:pt x="23" y="875"/>
                      <a:pt x="22" y="877"/>
                      <a:pt x="20" y="878"/>
                    </a:cubicBezTo>
                    <a:cubicBezTo>
                      <a:pt x="18" y="879"/>
                      <a:pt x="15" y="880"/>
                      <a:pt x="13" y="8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28"/>
              <p:cNvSpPr/>
              <p:nvPr/>
            </p:nvSpPr>
            <p:spPr>
              <a:xfrm>
                <a:off x="408621" y="4328922"/>
                <a:ext cx="38123" cy="37719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7"/>
                      <a:pt x="93" y="74"/>
                    </a:cubicBezTo>
                    <a:cubicBezTo>
                      <a:pt x="88" y="82"/>
                      <a:pt x="83" y="88"/>
                      <a:pt x="75" y="92"/>
                    </a:cubicBezTo>
                    <a:cubicBezTo>
                      <a:pt x="67" y="97"/>
                      <a:pt x="59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1" y="82"/>
                      <a:pt x="7" y="74"/>
                    </a:cubicBezTo>
                    <a:cubicBezTo>
                      <a:pt x="3" y="67"/>
                      <a:pt x="0" y="58"/>
                      <a:pt x="0" y="49"/>
                    </a:cubicBezTo>
                    <a:cubicBezTo>
                      <a:pt x="0" y="41"/>
                      <a:pt x="3" y="32"/>
                      <a:pt x="7" y="25"/>
                    </a:cubicBezTo>
                    <a:cubicBezTo>
                      <a:pt x="11" y="17"/>
                      <a:pt x="17" y="11"/>
                      <a:pt x="25" y="6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9" y="0"/>
                      <a:pt x="67" y="2"/>
                      <a:pt x="75" y="6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8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7" name="Google Shape;3037;p28"/>
            <p:cNvGrpSpPr/>
            <p:nvPr/>
          </p:nvGrpSpPr>
          <p:grpSpPr>
            <a:xfrm rot="-5400000">
              <a:off x="5170271" y="4731792"/>
              <a:ext cx="38757" cy="501929"/>
              <a:chOff x="177970" y="1692197"/>
              <a:chExt cx="38757" cy="501929"/>
            </a:xfrm>
          </p:grpSpPr>
          <p:sp>
            <p:nvSpPr>
              <p:cNvPr id="3038" name="Google Shape;3038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rect b="b" l="l" r="r" t="t"/>
                <a:pathLst>
                  <a:path extrusionOk="0" h="1257" w="26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0" name="Google Shape;3040;p28"/>
            <p:cNvGrpSpPr/>
            <p:nvPr/>
          </p:nvGrpSpPr>
          <p:grpSpPr>
            <a:xfrm flipH="1" rot="5400000">
              <a:off x="4992899" y="4854951"/>
              <a:ext cx="137094" cy="120548"/>
              <a:chOff x="454680" y="218515"/>
              <a:chExt cx="125280" cy="110160"/>
            </a:xfrm>
          </p:grpSpPr>
          <p:sp>
            <p:nvSpPr>
              <p:cNvPr id="3041" name="Google Shape;3041;p28"/>
              <p:cNvSpPr/>
              <p:nvPr/>
            </p:nvSpPr>
            <p:spPr>
              <a:xfrm>
                <a:off x="454680" y="218515"/>
                <a:ext cx="111960" cy="97920"/>
              </a:xfrm>
              <a:custGeom>
                <a:rect b="b" l="l" r="r" t="t"/>
                <a:pathLst>
                  <a:path extrusionOk="0" h="272" w="311">
                    <a:moveTo>
                      <a:pt x="298" y="272"/>
                    </a:moveTo>
                    <a:lnTo>
                      <a:pt x="298" y="272"/>
                    </a:lnTo>
                    <a:cubicBezTo>
                      <a:pt x="296" y="272"/>
                      <a:pt x="294" y="271"/>
                      <a:pt x="292" y="270"/>
                    </a:cubicBezTo>
                    <a:cubicBezTo>
                      <a:pt x="290" y="268"/>
                      <a:pt x="288" y="268"/>
                      <a:pt x="287" y="266"/>
                    </a:cubicBezTo>
                    <a:cubicBezTo>
                      <a:pt x="286" y="264"/>
                      <a:pt x="285" y="261"/>
                      <a:pt x="285" y="259"/>
                    </a:cubicBezTo>
                    <a:lnTo>
                      <a:pt x="285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8" y="26"/>
                      <a:pt x="6" y="25"/>
                    </a:cubicBezTo>
                    <a:cubicBezTo>
                      <a:pt x="4" y="24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0"/>
                      <a:pt x="0" y="9"/>
                      <a:pt x="2" y="7"/>
                    </a:cubicBezTo>
                    <a:cubicBezTo>
                      <a:pt x="3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311" y="0"/>
                    </a:lnTo>
                    <a:lnTo>
                      <a:pt x="311" y="259"/>
                    </a:lnTo>
                    <a:lnTo>
                      <a:pt x="311" y="259"/>
                    </a:lnTo>
                    <a:cubicBezTo>
                      <a:pt x="311" y="261"/>
                      <a:pt x="311" y="264"/>
                      <a:pt x="310" y="266"/>
                    </a:cubicBezTo>
                    <a:cubicBezTo>
                      <a:pt x="308" y="268"/>
                      <a:pt x="307" y="268"/>
                      <a:pt x="305" y="270"/>
                    </a:cubicBezTo>
                    <a:cubicBezTo>
                      <a:pt x="303" y="271"/>
                      <a:pt x="300" y="272"/>
                      <a:pt x="298" y="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28"/>
              <p:cNvSpPr/>
              <p:nvPr/>
            </p:nvSpPr>
            <p:spPr>
              <a:xfrm>
                <a:off x="544320" y="293035"/>
                <a:ext cx="35640" cy="35640"/>
              </a:xfrm>
              <a:custGeom>
                <a:rect b="b" l="l" r="r" t="t"/>
                <a:pathLst>
                  <a:path extrusionOk="0" h="99" w="99">
                    <a:moveTo>
                      <a:pt x="99" y="50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8"/>
                      <a:pt x="74" y="93"/>
                    </a:cubicBezTo>
                    <a:cubicBezTo>
                      <a:pt x="66" y="97"/>
                      <a:pt x="57" y="99"/>
                      <a:pt x="49" y="99"/>
                    </a:cubicBezTo>
                    <a:cubicBezTo>
                      <a:pt x="40" y="99"/>
                      <a:pt x="32" y="97"/>
                      <a:pt x="25" y="93"/>
                    </a:cubicBezTo>
                    <a:cubicBezTo>
                      <a:pt x="17" y="88"/>
                      <a:pt x="10" y="81"/>
                      <a:pt x="6" y="74"/>
                    </a:cubicBezTo>
                    <a:cubicBezTo>
                      <a:pt x="1" y="66"/>
                      <a:pt x="0" y="58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3" name="Google Shape;3043;p28"/>
            <p:cNvGrpSpPr/>
            <p:nvPr/>
          </p:nvGrpSpPr>
          <p:grpSpPr>
            <a:xfrm>
              <a:off x="5001172" y="4692186"/>
              <a:ext cx="412875" cy="72094"/>
              <a:chOff x="5003910" y="4692186"/>
              <a:chExt cx="412875" cy="72094"/>
            </a:xfrm>
          </p:grpSpPr>
          <p:sp>
            <p:nvSpPr>
              <p:cNvPr id="3044" name="Google Shape;3044;p28"/>
              <p:cNvSpPr/>
              <p:nvPr/>
            </p:nvSpPr>
            <p:spPr>
              <a:xfrm>
                <a:off x="5003910" y="4692186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28"/>
              <p:cNvSpPr/>
              <p:nvPr/>
            </p:nvSpPr>
            <p:spPr>
              <a:xfrm>
                <a:off x="5231622" y="4692186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28"/>
              <p:cNvSpPr/>
              <p:nvPr/>
            </p:nvSpPr>
            <p:spPr>
              <a:xfrm>
                <a:off x="5345083" y="4692186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47" name="Google Shape;3047;p28"/>
              <p:cNvGrpSpPr/>
              <p:nvPr/>
            </p:nvGrpSpPr>
            <p:grpSpPr>
              <a:xfrm>
                <a:off x="5116939" y="4692187"/>
                <a:ext cx="72092" cy="72092"/>
                <a:chOff x="833760" y="96688"/>
                <a:chExt cx="65880" cy="65880"/>
              </a:xfrm>
            </p:grpSpPr>
            <p:sp>
              <p:nvSpPr>
                <p:cNvPr id="3048" name="Google Shape;3048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9" name="Google Shape;3049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050" name="Google Shape;3050;p28"/>
            <p:cNvSpPr/>
            <p:nvPr/>
          </p:nvSpPr>
          <p:spPr>
            <a:xfrm>
              <a:off x="5509895" y="4691956"/>
              <a:ext cx="228600" cy="228600"/>
            </a:xfrm>
            <a:prstGeom prst="mathMultiply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3051" name="Google Shape;3051;p28"/>
            <p:cNvGrpSpPr/>
            <p:nvPr/>
          </p:nvGrpSpPr>
          <p:grpSpPr>
            <a:xfrm>
              <a:off x="3451438" y="91310"/>
              <a:ext cx="356603" cy="356611"/>
              <a:chOff x="-62151950" y="4111775"/>
              <a:chExt cx="318225" cy="316650"/>
            </a:xfrm>
          </p:grpSpPr>
          <p:sp>
            <p:nvSpPr>
              <p:cNvPr id="3052" name="Google Shape;3052;p28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rect b="b" l="l" r="r" t="t"/>
                <a:pathLst>
                  <a:path extrusionOk="0" h="820" w="12729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28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rect b="b" l="l" r="r" t="t"/>
                <a:pathLst>
                  <a:path extrusionOk="0" h="4160" w="3372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28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rect b="b" l="l" r="r" t="t"/>
                <a:pathLst>
                  <a:path extrusionOk="0" h="11028" w="3309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28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rect b="b" l="l" r="r" t="t"/>
                <a:pathLst>
                  <a:path extrusionOk="0" h="7468" w="3309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6" name="Google Shape;3056;p28"/>
            <p:cNvGrpSpPr/>
            <p:nvPr/>
          </p:nvGrpSpPr>
          <p:grpSpPr>
            <a:xfrm flipH="1">
              <a:off x="5624485" y="5009643"/>
              <a:ext cx="692253" cy="40320"/>
              <a:chOff x="2030367" y="4961533"/>
              <a:chExt cx="692253" cy="40320"/>
            </a:xfrm>
          </p:grpSpPr>
          <p:sp>
            <p:nvSpPr>
              <p:cNvPr id="3057" name="Google Shape;3057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rect b="b" l="l" r="r" t="t"/>
                <a:pathLst>
                  <a:path extrusionOk="0" h="26" w="1872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rect b="b" l="l" r="r" t="t"/>
                <a:pathLst>
                  <a:path extrusionOk="0" h="112" w="112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0" name="Google Shape;3060;p28"/>
            <p:cNvGrpSpPr/>
            <p:nvPr/>
          </p:nvGrpSpPr>
          <p:grpSpPr>
            <a:xfrm>
              <a:off x="8707030" y="1408618"/>
              <a:ext cx="256034" cy="375000"/>
              <a:chOff x="8286045" y="636835"/>
              <a:chExt cx="346320" cy="505800"/>
            </a:xfrm>
          </p:grpSpPr>
          <p:sp>
            <p:nvSpPr>
              <p:cNvPr id="3061" name="Google Shape;3061;p28"/>
              <p:cNvSpPr/>
              <p:nvPr/>
            </p:nvSpPr>
            <p:spPr>
              <a:xfrm>
                <a:off x="8459205" y="658435"/>
                <a:ext cx="142560" cy="462600"/>
              </a:xfrm>
              <a:custGeom>
                <a:rect b="b" l="l" r="r" t="t"/>
                <a:pathLst>
                  <a:path extrusionOk="0" h="1285" w="396">
                    <a:moveTo>
                      <a:pt x="396" y="1285"/>
                    </a:moveTo>
                    <a:lnTo>
                      <a:pt x="0" y="1285"/>
                    </a:lnTo>
                    <a:lnTo>
                      <a:pt x="0" y="1259"/>
                    </a:lnTo>
                    <a:lnTo>
                      <a:pt x="369" y="1259"/>
                    </a:lnTo>
                    <a:lnTo>
                      <a:pt x="369" y="957"/>
                    </a:lnTo>
                    <a:lnTo>
                      <a:pt x="369" y="957"/>
                    </a:lnTo>
                    <a:lnTo>
                      <a:pt x="369" y="956"/>
                    </a:lnTo>
                    <a:cubicBezTo>
                      <a:pt x="369" y="941"/>
                      <a:pt x="366" y="925"/>
                      <a:pt x="358" y="912"/>
                    </a:cubicBezTo>
                    <a:cubicBezTo>
                      <a:pt x="352" y="900"/>
                      <a:pt x="342" y="892"/>
                      <a:pt x="332" y="884"/>
                    </a:cubicBezTo>
                    <a:cubicBezTo>
                      <a:pt x="282" y="851"/>
                      <a:pt x="165" y="761"/>
                      <a:pt x="165" y="643"/>
                    </a:cubicBezTo>
                    <a:cubicBezTo>
                      <a:pt x="165" y="524"/>
                      <a:pt x="282" y="434"/>
                      <a:pt x="332" y="401"/>
                    </a:cubicBezTo>
                    <a:lnTo>
                      <a:pt x="332" y="401"/>
                    </a:lnTo>
                    <a:cubicBezTo>
                      <a:pt x="342" y="394"/>
                      <a:pt x="352" y="384"/>
                      <a:pt x="358" y="373"/>
                    </a:cubicBezTo>
                    <a:cubicBezTo>
                      <a:pt x="366" y="360"/>
                      <a:pt x="369" y="345"/>
                      <a:pt x="369" y="329"/>
                    </a:cubicBezTo>
                    <a:lnTo>
                      <a:pt x="369" y="328"/>
                    </a:lnTo>
                    <a:lnTo>
                      <a:pt x="369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396" y="0"/>
                    </a:lnTo>
                    <a:lnTo>
                      <a:pt x="396" y="328"/>
                    </a:lnTo>
                    <a:lnTo>
                      <a:pt x="396" y="328"/>
                    </a:lnTo>
                    <a:cubicBezTo>
                      <a:pt x="396" y="329"/>
                      <a:pt x="396" y="329"/>
                      <a:pt x="396" y="329"/>
                    </a:cubicBezTo>
                    <a:cubicBezTo>
                      <a:pt x="396" y="349"/>
                      <a:pt x="390" y="369"/>
                      <a:pt x="380" y="386"/>
                    </a:cubicBezTo>
                    <a:cubicBezTo>
                      <a:pt x="372" y="401"/>
                      <a:pt x="360" y="413"/>
                      <a:pt x="346" y="423"/>
                    </a:cubicBezTo>
                    <a:cubicBezTo>
                      <a:pt x="300" y="454"/>
                      <a:pt x="192" y="537"/>
                      <a:pt x="192" y="643"/>
                    </a:cubicBezTo>
                    <a:cubicBezTo>
                      <a:pt x="192" y="748"/>
                      <a:pt x="300" y="831"/>
                      <a:pt x="346" y="862"/>
                    </a:cubicBezTo>
                    <a:lnTo>
                      <a:pt x="346" y="862"/>
                    </a:lnTo>
                    <a:cubicBezTo>
                      <a:pt x="360" y="872"/>
                      <a:pt x="372" y="884"/>
                      <a:pt x="380" y="899"/>
                    </a:cubicBezTo>
                    <a:cubicBezTo>
                      <a:pt x="390" y="916"/>
                      <a:pt x="396" y="936"/>
                      <a:pt x="396" y="956"/>
                    </a:cubicBezTo>
                    <a:lnTo>
                      <a:pt x="396" y="957"/>
                    </a:lnTo>
                    <a:lnTo>
                      <a:pt x="396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28"/>
              <p:cNvSpPr/>
              <p:nvPr/>
            </p:nvSpPr>
            <p:spPr>
              <a:xfrm>
                <a:off x="8347245" y="760675"/>
                <a:ext cx="224280" cy="338400"/>
              </a:xfrm>
              <a:custGeom>
                <a:rect b="b" l="l" r="r" t="t"/>
                <a:pathLst>
                  <a:path extrusionOk="0" h="940" w="623">
                    <a:moveTo>
                      <a:pt x="561" y="589"/>
                    </a:moveTo>
                    <a:cubicBezTo>
                      <a:pt x="508" y="536"/>
                      <a:pt x="434" y="454"/>
                      <a:pt x="434" y="359"/>
                    </a:cubicBezTo>
                    <a:cubicBezTo>
                      <a:pt x="434" y="264"/>
                      <a:pt x="491" y="180"/>
                      <a:pt x="545" y="128"/>
                    </a:cubicBezTo>
                    <a:lnTo>
                      <a:pt x="545" y="128"/>
                    </a:lnTo>
                    <a:cubicBezTo>
                      <a:pt x="550" y="122"/>
                      <a:pt x="555" y="116"/>
                      <a:pt x="559" y="109"/>
                    </a:cubicBezTo>
                    <a:cubicBezTo>
                      <a:pt x="569" y="91"/>
                      <a:pt x="575" y="70"/>
                      <a:pt x="575" y="49"/>
                    </a:cubicBezTo>
                    <a:cubicBezTo>
                      <a:pt x="575" y="47"/>
                      <a:pt x="575" y="46"/>
                      <a:pt x="575" y="44"/>
                    </a:cubicBezTo>
                    <a:lnTo>
                      <a:pt x="575" y="0"/>
                    </a:lnTo>
                    <a:lnTo>
                      <a:pt x="48" y="0"/>
                    </a:lnTo>
                    <a:lnTo>
                      <a:pt x="48" y="44"/>
                    </a:lnTo>
                    <a:lnTo>
                      <a:pt x="48" y="44"/>
                    </a:lnTo>
                    <a:cubicBezTo>
                      <a:pt x="48" y="46"/>
                      <a:pt x="48" y="47"/>
                      <a:pt x="48" y="49"/>
                    </a:cubicBezTo>
                    <a:cubicBezTo>
                      <a:pt x="48" y="70"/>
                      <a:pt x="53" y="90"/>
                      <a:pt x="64" y="109"/>
                    </a:cubicBezTo>
                    <a:cubicBezTo>
                      <a:pt x="68" y="115"/>
                      <a:pt x="73" y="122"/>
                      <a:pt x="78" y="128"/>
                    </a:cubicBezTo>
                    <a:cubicBezTo>
                      <a:pt x="131" y="181"/>
                      <a:pt x="188" y="263"/>
                      <a:pt x="188" y="358"/>
                    </a:cubicBezTo>
                    <a:cubicBezTo>
                      <a:pt x="188" y="452"/>
                      <a:pt x="100" y="537"/>
                      <a:pt x="46" y="589"/>
                    </a:cubicBezTo>
                    <a:lnTo>
                      <a:pt x="46" y="589"/>
                    </a:lnTo>
                    <a:cubicBezTo>
                      <a:pt x="34" y="599"/>
                      <a:pt x="25" y="611"/>
                      <a:pt x="17" y="624"/>
                    </a:cubicBezTo>
                    <a:cubicBezTo>
                      <a:pt x="8" y="639"/>
                      <a:pt x="2" y="656"/>
                      <a:pt x="0" y="673"/>
                    </a:cubicBezTo>
                    <a:lnTo>
                      <a:pt x="0" y="940"/>
                    </a:lnTo>
                    <a:lnTo>
                      <a:pt x="623" y="940"/>
                    </a:lnTo>
                    <a:lnTo>
                      <a:pt x="623" y="673"/>
                    </a:lnTo>
                    <a:cubicBezTo>
                      <a:pt x="623" y="640"/>
                      <a:pt x="580" y="608"/>
                      <a:pt x="561" y="5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28"/>
              <p:cNvSpPr/>
              <p:nvPr/>
            </p:nvSpPr>
            <p:spPr>
              <a:xfrm>
                <a:off x="8317005" y="658435"/>
                <a:ext cx="142200" cy="462600"/>
              </a:xfrm>
              <a:custGeom>
                <a:rect b="b" l="l" r="r" t="t"/>
                <a:pathLst>
                  <a:path extrusionOk="0" h="1285" w="395">
                    <a:moveTo>
                      <a:pt x="395" y="1285"/>
                    </a:moveTo>
                    <a:lnTo>
                      <a:pt x="0" y="1285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956"/>
                    </a:lnTo>
                    <a:cubicBezTo>
                      <a:pt x="0" y="936"/>
                      <a:pt x="5" y="916"/>
                      <a:pt x="15" y="899"/>
                    </a:cubicBezTo>
                    <a:cubicBezTo>
                      <a:pt x="24" y="884"/>
                      <a:pt x="35" y="872"/>
                      <a:pt x="49" y="862"/>
                    </a:cubicBezTo>
                    <a:cubicBezTo>
                      <a:pt x="96" y="831"/>
                      <a:pt x="204" y="748"/>
                      <a:pt x="204" y="643"/>
                    </a:cubicBezTo>
                    <a:cubicBezTo>
                      <a:pt x="204" y="537"/>
                      <a:pt x="96" y="454"/>
                      <a:pt x="49" y="423"/>
                    </a:cubicBezTo>
                    <a:lnTo>
                      <a:pt x="49" y="423"/>
                    </a:lnTo>
                    <a:cubicBezTo>
                      <a:pt x="35" y="413"/>
                      <a:pt x="24" y="401"/>
                      <a:pt x="15" y="386"/>
                    </a:cubicBezTo>
                    <a:cubicBezTo>
                      <a:pt x="5" y="369"/>
                      <a:pt x="0" y="349"/>
                      <a:pt x="0" y="329"/>
                    </a:cubicBezTo>
                    <a:lnTo>
                      <a:pt x="0" y="328"/>
                    </a:lnTo>
                    <a:lnTo>
                      <a:pt x="0" y="0"/>
                    </a:lnTo>
                    <a:lnTo>
                      <a:pt x="395" y="0"/>
                    </a:lnTo>
                    <a:lnTo>
                      <a:pt x="395" y="26"/>
                    </a:lnTo>
                    <a:lnTo>
                      <a:pt x="26" y="26"/>
                    </a:lnTo>
                    <a:lnTo>
                      <a:pt x="26" y="328"/>
                    </a:lnTo>
                    <a:lnTo>
                      <a:pt x="26" y="328"/>
                    </a:lnTo>
                    <a:cubicBezTo>
                      <a:pt x="26" y="329"/>
                      <a:pt x="26" y="329"/>
                      <a:pt x="26" y="329"/>
                    </a:cubicBezTo>
                    <a:cubicBezTo>
                      <a:pt x="26" y="345"/>
                      <a:pt x="30" y="360"/>
                      <a:pt x="38" y="373"/>
                    </a:cubicBezTo>
                    <a:cubicBezTo>
                      <a:pt x="44" y="384"/>
                      <a:pt x="53" y="394"/>
                      <a:pt x="64" y="401"/>
                    </a:cubicBezTo>
                    <a:cubicBezTo>
                      <a:pt x="114" y="434"/>
                      <a:pt x="230" y="525"/>
                      <a:pt x="230" y="643"/>
                    </a:cubicBezTo>
                    <a:cubicBezTo>
                      <a:pt x="230" y="761"/>
                      <a:pt x="114" y="851"/>
                      <a:pt x="64" y="884"/>
                    </a:cubicBezTo>
                    <a:lnTo>
                      <a:pt x="64" y="884"/>
                    </a:lnTo>
                    <a:cubicBezTo>
                      <a:pt x="53" y="892"/>
                      <a:pt x="44" y="901"/>
                      <a:pt x="38" y="912"/>
                    </a:cubicBezTo>
                    <a:cubicBezTo>
                      <a:pt x="30" y="926"/>
                      <a:pt x="26" y="941"/>
                      <a:pt x="26" y="956"/>
                    </a:cubicBezTo>
                    <a:lnTo>
                      <a:pt x="26" y="957"/>
                    </a:lnTo>
                    <a:lnTo>
                      <a:pt x="26" y="1259"/>
                    </a:lnTo>
                    <a:lnTo>
                      <a:pt x="395" y="1259"/>
                    </a:lnTo>
                    <a:lnTo>
                      <a:pt x="395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28"/>
              <p:cNvSpPr/>
              <p:nvPr/>
            </p:nvSpPr>
            <p:spPr>
              <a:xfrm>
                <a:off x="8286045" y="636835"/>
                <a:ext cx="346320" cy="34920"/>
              </a:xfrm>
              <a:custGeom>
                <a:rect b="b" l="l" r="r" t="t"/>
                <a:pathLst>
                  <a:path extrusionOk="0" h="97" w="962">
                    <a:moveTo>
                      <a:pt x="0" y="0"/>
                    </a:moveTo>
                    <a:lnTo>
                      <a:pt x="962" y="0"/>
                    </a:lnTo>
                    <a:lnTo>
                      <a:pt x="96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28"/>
              <p:cNvSpPr/>
              <p:nvPr/>
            </p:nvSpPr>
            <p:spPr>
              <a:xfrm>
                <a:off x="8286045" y="1107715"/>
                <a:ext cx="346320" cy="34920"/>
              </a:xfrm>
              <a:custGeom>
                <a:rect b="b" l="l" r="r" t="t"/>
                <a:pathLst>
                  <a:path extrusionOk="0" h="97" w="962">
                    <a:moveTo>
                      <a:pt x="0" y="0"/>
                    </a:moveTo>
                    <a:lnTo>
                      <a:pt x="962" y="0"/>
                    </a:lnTo>
                    <a:lnTo>
                      <a:pt x="96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6" name="Google Shape;3066;p28"/>
            <p:cNvGrpSpPr/>
            <p:nvPr/>
          </p:nvGrpSpPr>
          <p:grpSpPr>
            <a:xfrm>
              <a:off x="7899987" y="127434"/>
              <a:ext cx="256023" cy="320026"/>
              <a:chOff x="8053845" y="209155"/>
              <a:chExt cx="227880" cy="295200"/>
            </a:xfrm>
          </p:grpSpPr>
          <p:sp>
            <p:nvSpPr>
              <p:cNvPr id="3067" name="Google Shape;3067;p28"/>
              <p:cNvSpPr/>
              <p:nvPr/>
            </p:nvSpPr>
            <p:spPr>
              <a:xfrm>
                <a:off x="8053845" y="209155"/>
                <a:ext cx="227880" cy="295200"/>
              </a:xfrm>
              <a:custGeom>
                <a:rect b="b" l="l" r="r" t="t"/>
                <a:pathLst>
                  <a:path extrusionOk="0" h="820" w="633">
                    <a:moveTo>
                      <a:pt x="410" y="820"/>
                    </a:moveTo>
                    <a:lnTo>
                      <a:pt x="14" y="820"/>
                    </a:lnTo>
                    <a:lnTo>
                      <a:pt x="14" y="820"/>
                    </a:lnTo>
                    <a:cubicBezTo>
                      <a:pt x="11" y="820"/>
                      <a:pt x="9" y="819"/>
                      <a:pt x="7" y="818"/>
                    </a:cubicBezTo>
                    <a:cubicBezTo>
                      <a:pt x="5" y="817"/>
                      <a:pt x="3" y="815"/>
                      <a:pt x="2" y="813"/>
                    </a:cubicBezTo>
                    <a:cubicBezTo>
                      <a:pt x="1" y="811"/>
                      <a:pt x="0" y="809"/>
                      <a:pt x="0" y="807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4" y="0"/>
                    </a:cubicBezTo>
                    <a:lnTo>
                      <a:pt x="620" y="0"/>
                    </a:lnTo>
                    <a:lnTo>
                      <a:pt x="620" y="0"/>
                    </a:lnTo>
                    <a:cubicBezTo>
                      <a:pt x="622" y="0"/>
                      <a:pt x="625" y="0"/>
                      <a:pt x="627" y="2"/>
                    </a:cubicBezTo>
                    <a:cubicBezTo>
                      <a:pt x="629" y="3"/>
                      <a:pt x="630" y="4"/>
                      <a:pt x="631" y="6"/>
                    </a:cubicBezTo>
                    <a:cubicBezTo>
                      <a:pt x="633" y="8"/>
                      <a:pt x="633" y="11"/>
                      <a:pt x="633" y="13"/>
                    </a:cubicBezTo>
                    <a:lnTo>
                      <a:pt x="633" y="13"/>
                    </a:lnTo>
                    <a:lnTo>
                      <a:pt x="633" y="542"/>
                    </a:lnTo>
                    <a:lnTo>
                      <a:pt x="633" y="542"/>
                    </a:lnTo>
                    <a:cubicBezTo>
                      <a:pt x="633" y="544"/>
                      <a:pt x="633" y="547"/>
                      <a:pt x="631" y="549"/>
                    </a:cubicBezTo>
                    <a:cubicBezTo>
                      <a:pt x="631" y="549"/>
                      <a:pt x="631" y="550"/>
                      <a:pt x="630" y="550"/>
                    </a:cubicBezTo>
                    <a:lnTo>
                      <a:pt x="422" y="815"/>
                    </a:lnTo>
                    <a:lnTo>
                      <a:pt x="422" y="815"/>
                    </a:lnTo>
                    <a:cubicBezTo>
                      <a:pt x="421" y="816"/>
                      <a:pt x="420" y="817"/>
                      <a:pt x="418" y="818"/>
                    </a:cubicBezTo>
                    <a:cubicBezTo>
                      <a:pt x="416" y="819"/>
                      <a:pt x="414" y="820"/>
                      <a:pt x="412" y="820"/>
                    </a:cubicBezTo>
                    <a:cubicBezTo>
                      <a:pt x="411" y="820"/>
                      <a:pt x="411" y="820"/>
                      <a:pt x="410" y="820"/>
                    </a:cubicBezTo>
                    <a:moveTo>
                      <a:pt x="26" y="793"/>
                    </a:moveTo>
                    <a:lnTo>
                      <a:pt x="403" y="793"/>
                    </a:lnTo>
                    <a:lnTo>
                      <a:pt x="605" y="539"/>
                    </a:lnTo>
                    <a:lnTo>
                      <a:pt x="605" y="27"/>
                    </a:lnTo>
                    <a:lnTo>
                      <a:pt x="26" y="27"/>
                    </a:lnTo>
                    <a:lnTo>
                      <a:pt x="26" y="7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28"/>
              <p:cNvSpPr/>
              <p:nvPr/>
            </p:nvSpPr>
            <p:spPr>
              <a:xfrm>
                <a:off x="8196765" y="399955"/>
                <a:ext cx="84600" cy="104400"/>
              </a:xfrm>
              <a:custGeom>
                <a:rect b="b" l="l" r="r" t="t"/>
                <a:pathLst>
                  <a:path extrusionOk="0" h="290" w="235">
                    <a:moveTo>
                      <a:pt x="13" y="290"/>
                    </a:moveTo>
                    <a:lnTo>
                      <a:pt x="13" y="290"/>
                    </a:lnTo>
                    <a:cubicBezTo>
                      <a:pt x="13" y="290"/>
                      <a:pt x="12" y="290"/>
                      <a:pt x="11" y="290"/>
                    </a:cubicBezTo>
                    <a:cubicBezTo>
                      <a:pt x="10" y="290"/>
                      <a:pt x="10" y="290"/>
                      <a:pt x="9" y="290"/>
                    </a:cubicBezTo>
                    <a:lnTo>
                      <a:pt x="9" y="290"/>
                    </a:lnTo>
                    <a:cubicBezTo>
                      <a:pt x="8" y="290"/>
                      <a:pt x="8" y="289"/>
                      <a:pt x="7" y="289"/>
                    </a:cubicBezTo>
                    <a:cubicBezTo>
                      <a:pt x="5" y="288"/>
                      <a:pt x="3" y="286"/>
                      <a:pt x="2" y="284"/>
                    </a:cubicBezTo>
                    <a:cubicBezTo>
                      <a:pt x="1" y="282"/>
                      <a:pt x="0" y="280"/>
                      <a:pt x="0" y="278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3" y="0"/>
                    </a:cubicBezTo>
                    <a:lnTo>
                      <a:pt x="222" y="0"/>
                    </a:lnTo>
                    <a:lnTo>
                      <a:pt x="222" y="0"/>
                    </a:lnTo>
                    <a:lnTo>
                      <a:pt x="222" y="0"/>
                    </a:lnTo>
                    <a:cubicBezTo>
                      <a:pt x="224" y="0"/>
                      <a:pt x="227" y="0"/>
                      <a:pt x="229" y="2"/>
                    </a:cubicBezTo>
                    <a:cubicBezTo>
                      <a:pt x="231" y="3"/>
                      <a:pt x="232" y="4"/>
                      <a:pt x="233" y="6"/>
                    </a:cubicBezTo>
                    <a:cubicBezTo>
                      <a:pt x="234" y="7"/>
                      <a:pt x="234" y="7"/>
                      <a:pt x="234" y="7"/>
                    </a:cubicBezTo>
                    <a:lnTo>
                      <a:pt x="234" y="7"/>
                    </a:lnTo>
                    <a:cubicBezTo>
                      <a:pt x="235" y="9"/>
                      <a:pt x="235" y="11"/>
                      <a:pt x="235" y="13"/>
                    </a:cubicBezTo>
                    <a:cubicBezTo>
                      <a:pt x="235" y="15"/>
                      <a:pt x="235" y="18"/>
                      <a:pt x="233" y="20"/>
                    </a:cubicBezTo>
                    <a:cubicBezTo>
                      <a:pt x="233" y="20"/>
                      <a:pt x="233" y="21"/>
                      <a:pt x="232" y="21"/>
                    </a:cubicBezTo>
                    <a:lnTo>
                      <a:pt x="24" y="286"/>
                    </a:lnTo>
                    <a:lnTo>
                      <a:pt x="24" y="286"/>
                    </a:lnTo>
                    <a:cubicBezTo>
                      <a:pt x="23" y="287"/>
                      <a:pt x="22" y="287"/>
                      <a:pt x="21" y="288"/>
                    </a:cubicBezTo>
                    <a:cubicBezTo>
                      <a:pt x="19" y="289"/>
                      <a:pt x="16" y="290"/>
                      <a:pt x="14" y="290"/>
                    </a:cubicBezTo>
                    <a:lnTo>
                      <a:pt x="13" y="290"/>
                    </a:lnTo>
                    <a:moveTo>
                      <a:pt x="27" y="25"/>
                    </a:moveTo>
                    <a:lnTo>
                      <a:pt x="27" y="237"/>
                    </a:lnTo>
                    <a:lnTo>
                      <a:pt x="195" y="25"/>
                    </a:lnTo>
                    <a:lnTo>
                      <a:pt x="27" y="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28"/>
              <p:cNvSpPr/>
              <p:nvPr/>
            </p:nvSpPr>
            <p:spPr>
              <a:xfrm>
                <a:off x="8098485" y="255595"/>
                <a:ext cx="140760" cy="19080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8"/>
              <p:cNvSpPr/>
              <p:nvPr/>
            </p:nvSpPr>
            <p:spPr>
              <a:xfrm>
                <a:off x="8098485" y="294475"/>
                <a:ext cx="140760" cy="19080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28"/>
              <p:cNvSpPr/>
              <p:nvPr/>
            </p:nvSpPr>
            <p:spPr>
              <a:xfrm>
                <a:off x="8098485" y="332995"/>
                <a:ext cx="111600" cy="19080"/>
              </a:xfrm>
              <a:custGeom>
                <a:rect b="b" l="l" r="r" t="t"/>
                <a:pathLst>
                  <a:path extrusionOk="0" h="53" w="31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2" name="Google Shape;3072;p28"/>
            <p:cNvGrpSpPr/>
            <p:nvPr/>
          </p:nvGrpSpPr>
          <p:grpSpPr>
            <a:xfrm>
              <a:off x="8792071" y="2033956"/>
              <a:ext cx="77760" cy="77760"/>
              <a:chOff x="8659721" y="2156563"/>
              <a:chExt cx="77760" cy="77760"/>
            </a:xfrm>
          </p:grpSpPr>
          <p:sp>
            <p:nvSpPr>
              <p:cNvPr id="3073" name="Google Shape;3073;p28"/>
              <p:cNvSpPr/>
              <p:nvPr/>
            </p:nvSpPr>
            <p:spPr>
              <a:xfrm>
                <a:off x="8659721" y="2156563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8"/>
              <p:cNvSpPr/>
              <p:nvPr/>
            </p:nvSpPr>
            <p:spPr>
              <a:xfrm>
                <a:off x="8661161" y="2157643"/>
                <a:ext cx="74880" cy="75240"/>
              </a:xfrm>
              <a:custGeom>
                <a:rect b="b" l="l" r="r" t="t"/>
                <a:pathLst>
                  <a:path extrusionOk="0" h="209" w="208">
                    <a:moveTo>
                      <a:pt x="0" y="190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9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0225" lIns="90000" spcFirstLastPara="1" rIns="90000" wrap="square" tIns="30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5" name="Google Shape;3075;p28"/>
            <p:cNvSpPr/>
            <p:nvPr/>
          </p:nvSpPr>
          <p:spPr>
            <a:xfrm>
              <a:off x="8905111" y="2033956"/>
              <a:ext cx="77760" cy="77760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6" y="189"/>
                  </a:moveTo>
                  <a:lnTo>
                    <a:pt x="189" y="189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6" name="Google Shape;3076;p28"/>
            <p:cNvGrpSpPr/>
            <p:nvPr/>
          </p:nvGrpSpPr>
          <p:grpSpPr>
            <a:xfrm>
              <a:off x="8816244" y="928881"/>
              <a:ext cx="37595" cy="408342"/>
              <a:chOff x="8828205" y="895675"/>
              <a:chExt cx="36000" cy="391320"/>
            </a:xfrm>
          </p:grpSpPr>
          <p:sp>
            <p:nvSpPr>
              <p:cNvPr id="3077" name="Google Shape;3077;p28"/>
              <p:cNvSpPr/>
              <p:nvPr/>
            </p:nvSpPr>
            <p:spPr>
              <a:xfrm>
                <a:off x="8841525" y="895675"/>
                <a:ext cx="9360" cy="379080"/>
              </a:xfrm>
              <a:custGeom>
                <a:rect b="b" l="l" r="r" t="t"/>
                <a:pathLst>
                  <a:path extrusionOk="0" h="1053" w="26">
                    <a:moveTo>
                      <a:pt x="13" y="1053"/>
                    </a:moveTo>
                    <a:lnTo>
                      <a:pt x="13" y="1053"/>
                    </a:lnTo>
                    <a:cubicBezTo>
                      <a:pt x="10" y="1053"/>
                      <a:pt x="8" y="1052"/>
                      <a:pt x="6" y="1051"/>
                    </a:cubicBezTo>
                    <a:cubicBezTo>
                      <a:pt x="4" y="1050"/>
                      <a:pt x="3" y="1048"/>
                      <a:pt x="1" y="1046"/>
                    </a:cubicBezTo>
                    <a:cubicBezTo>
                      <a:pt x="0" y="1044"/>
                      <a:pt x="0" y="1042"/>
                      <a:pt x="0" y="1039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0"/>
                      <a:pt x="0" y="8"/>
                      <a:pt x="1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0"/>
                      <a:pt x="19" y="1"/>
                    </a:cubicBezTo>
                    <a:cubicBezTo>
                      <a:pt x="21" y="2"/>
                      <a:pt x="23" y="4"/>
                      <a:pt x="24" y="6"/>
                    </a:cubicBezTo>
                    <a:cubicBezTo>
                      <a:pt x="25" y="8"/>
                      <a:pt x="26" y="10"/>
                      <a:pt x="26" y="13"/>
                    </a:cubicBezTo>
                    <a:lnTo>
                      <a:pt x="26" y="13"/>
                    </a:lnTo>
                    <a:lnTo>
                      <a:pt x="26" y="1039"/>
                    </a:lnTo>
                    <a:lnTo>
                      <a:pt x="26" y="1039"/>
                    </a:lnTo>
                    <a:cubicBezTo>
                      <a:pt x="26" y="1042"/>
                      <a:pt x="25" y="1044"/>
                      <a:pt x="24" y="1046"/>
                    </a:cubicBezTo>
                    <a:cubicBezTo>
                      <a:pt x="23" y="1048"/>
                      <a:pt x="21" y="1050"/>
                      <a:pt x="19" y="1051"/>
                    </a:cubicBezTo>
                    <a:cubicBezTo>
                      <a:pt x="17" y="1052"/>
                      <a:pt x="15" y="1053"/>
                      <a:pt x="13" y="1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28"/>
              <p:cNvSpPr/>
              <p:nvPr/>
            </p:nvSpPr>
            <p:spPr>
              <a:xfrm>
                <a:off x="8828205" y="1250995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7" y="67"/>
                      <a:pt x="93" y="75"/>
                    </a:cubicBezTo>
                    <a:cubicBezTo>
                      <a:pt x="89" y="82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2" y="82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7" y="25"/>
                    </a:cubicBezTo>
                    <a:cubicBezTo>
                      <a:pt x="11" y="17"/>
                      <a:pt x="18" y="11"/>
                      <a:pt x="25" y="7"/>
                    </a:cubicBezTo>
                    <a:cubicBezTo>
                      <a:pt x="33" y="2"/>
                      <a:pt x="41" y="0"/>
                      <a:pt x="50" y="0"/>
                    </a:cubicBezTo>
                    <a:cubicBezTo>
                      <a:pt x="59" y="0"/>
                      <a:pt x="68" y="2"/>
                      <a:pt x="75" y="7"/>
                    </a:cubicBezTo>
                    <a:cubicBezTo>
                      <a:pt x="83" y="11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9" name="Google Shape;3079;p28"/>
            <p:cNvGrpSpPr/>
            <p:nvPr/>
          </p:nvGrpSpPr>
          <p:grpSpPr>
            <a:xfrm>
              <a:off x="8833924" y="1051536"/>
              <a:ext cx="219554" cy="1173186"/>
              <a:chOff x="8841525" y="1088995"/>
              <a:chExt cx="210240" cy="1124280"/>
            </a:xfrm>
          </p:grpSpPr>
          <p:sp>
            <p:nvSpPr>
              <p:cNvPr id="3080" name="Google Shape;3080;p28"/>
              <p:cNvSpPr/>
              <p:nvPr/>
            </p:nvSpPr>
            <p:spPr>
              <a:xfrm>
                <a:off x="8841525" y="1088995"/>
                <a:ext cx="210240" cy="1111320"/>
              </a:xfrm>
              <a:custGeom>
                <a:rect b="b" l="l" r="r" t="t"/>
                <a:pathLst>
                  <a:path extrusionOk="0" h="3087" w="584">
                    <a:moveTo>
                      <a:pt x="584" y="3087"/>
                    </a:moveTo>
                    <a:lnTo>
                      <a:pt x="270" y="3087"/>
                    </a:lnTo>
                    <a:lnTo>
                      <a:pt x="270" y="3087"/>
                    </a:lnTo>
                    <a:cubicBezTo>
                      <a:pt x="268" y="3087"/>
                      <a:pt x="265" y="3086"/>
                      <a:pt x="263" y="3085"/>
                    </a:cubicBezTo>
                    <a:cubicBezTo>
                      <a:pt x="261" y="3084"/>
                      <a:pt x="261" y="3082"/>
                      <a:pt x="259" y="3080"/>
                    </a:cubicBezTo>
                    <a:cubicBezTo>
                      <a:pt x="258" y="3078"/>
                      <a:pt x="257" y="3076"/>
                      <a:pt x="257" y="3073"/>
                    </a:cubicBezTo>
                    <a:cubicBezTo>
                      <a:pt x="257" y="3071"/>
                      <a:pt x="258" y="3069"/>
                      <a:pt x="259" y="3067"/>
                    </a:cubicBezTo>
                    <a:cubicBezTo>
                      <a:pt x="261" y="3065"/>
                      <a:pt x="261" y="3063"/>
                      <a:pt x="263" y="3062"/>
                    </a:cubicBezTo>
                    <a:cubicBezTo>
                      <a:pt x="265" y="3061"/>
                      <a:pt x="268" y="3060"/>
                      <a:pt x="270" y="3060"/>
                    </a:cubicBezTo>
                    <a:lnTo>
                      <a:pt x="558" y="3060"/>
                    </a:lnTo>
                    <a:lnTo>
                      <a:pt x="558" y="26"/>
                    </a:lnTo>
                    <a:lnTo>
                      <a:pt x="13" y="26"/>
                    </a:lnTo>
                    <a:lnTo>
                      <a:pt x="13" y="26"/>
                    </a:lnTo>
                    <a:cubicBezTo>
                      <a:pt x="10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1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1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584" y="0"/>
                    </a:lnTo>
                    <a:lnTo>
                      <a:pt x="584" y="30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28"/>
              <p:cNvSpPr/>
              <p:nvPr/>
            </p:nvSpPr>
            <p:spPr>
              <a:xfrm>
                <a:off x="8921805" y="2177635"/>
                <a:ext cx="35640" cy="3564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7"/>
                      <a:pt x="92" y="74"/>
                    </a:cubicBezTo>
                    <a:cubicBezTo>
                      <a:pt x="88" y="82"/>
                      <a:pt x="82" y="88"/>
                      <a:pt x="74" y="92"/>
                    </a:cubicBezTo>
                    <a:cubicBezTo>
                      <a:pt x="67" y="97"/>
                      <a:pt x="58" y="99"/>
                      <a:pt x="49" y="99"/>
                    </a:cubicBezTo>
                    <a:cubicBezTo>
                      <a:pt x="41" y="99"/>
                      <a:pt x="32" y="97"/>
                      <a:pt x="24" y="92"/>
                    </a:cubicBezTo>
                    <a:cubicBezTo>
                      <a:pt x="17" y="88"/>
                      <a:pt x="11" y="82"/>
                      <a:pt x="6" y="74"/>
                    </a:cubicBezTo>
                    <a:cubicBezTo>
                      <a:pt x="2" y="67"/>
                      <a:pt x="0" y="58"/>
                      <a:pt x="0" y="49"/>
                    </a:cubicBezTo>
                    <a:cubicBezTo>
                      <a:pt x="0" y="41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4" y="6"/>
                    </a:cubicBezTo>
                    <a:cubicBezTo>
                      <a:pt x="32" y="2"/>
                      <a:pt x="41" y="0"/>
                      <a:pt x="49" y="0"/>
                    </a:cubicBezTo>
                    <a:cubicBezTo>
                      <a:pt x="58" y="0"/>
                      <a:pt x="67" y="2"/>
                      <a:pt x="74" y="6"/>
                    </a:cubicBezTo>
                    <a:cubicBezTo>
                      <a:pt x="82" y="11"/>
                      <a:pt x="88" y="17"/>
                      <a:pt x="92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2" name="Google Shape;3082;p28"/>
            <p:cNvGrpSpPr/>
            <p:nvPr/>
          </p:nvGrpSpPr>
          <p:grpSpPr>
            <a:xfrm>
              <a:off x="8696440" y="378880"/>
              <a:ext cx="81205" cy="80767"/>
              <a:chOff x="8728485" y="366115"/>
              <a:chExt cx="77760" cy="77400"/>
            </a:xfrm>
          </p:grpSpPr>
          <p:sp>
            <p:nvSpPr>
              <p:cNvPr id="3083" name="Google Shape;3083;p28"/>
              <p:cNvSpPr/>
              <p:nvPr/>
            </p:nvSpPr>
            <p:spPr>
              <a:xfrm>
                <a:off x="8728485" y="366115"/>
                <a:ext cx="77760" cy="77400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7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28"/>
              <p:cNvSpPr/>
              <p:nvPr/>
            </p:nvSpPr>
            <p:spPr>
              <a:xfrm>
                <a:off x="8729925" y="367195"/>
                <a:ext cx="74880" cy="74880"/>
              </a:xfrm>
              <a:custGeom>
                <a:rect b="b" l="l" r="r" t="t"/>
                <a:pathLst>
                  <a:path extrusionOk="0" h="208" w="208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8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5" name="Google Shape;3085;p28"/>
            <p:cNvSpPr/>
            <p:nvPr/>
          </p:nvSpPr>
          <p:spPr>
            <a:xfrm>
              <a:off x="8696434" y="487441"/>
              <a:ext cx="81205" cy="81142"/>
            </a:xfrm>
            <a:custGeom>
              <a:rect b="b" l="l" r="r" t="t"/>
              <a:pathLst>
                <a:path extrusionOk="0" h="216" w="216">
                  <a:moveTo>
                    <a:pt x="216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6"/>
                  </a:lnTo>
                  <a:moveTo>
                    <a:pt x="27" y="190"/>
                  </a:moveTo>
                  <a:lnTo>
                    <a:pt x="189" y="190"/>
                  </a:lnTo>
                  <a:lnTo>
                    <a:pt x="189" y="26"/>
                  </a:lnTo>
                  <a:lnTo>
                    <a:pt x="27" y="26"/>
                  </a:lnTo>
                  <a:lnTo>
                    <a:pt x="27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6" name="Google Shape;3086;p28"/>
            <p:cNvGrpSpPr/>
            <p:nvPr/>
          </p:nvGrpSpPr>
          <p:grpSpPr>
            <a:xfrm>
              <a:off x="7893668" y="91651"/>
              <a:ext cx="748888" cy="176936"/>
              <a:chOff x="7944765" y="95755"/>
              <a:chExt cx="717120" cy="169560"/>
            </a:xfrm>
          </p:grpSpPr>
          <p:sp>
            <p:nvSpPr>
              <p:cNvPr id="3087" name="Google Shape;3087;p28"/>
              <p:cNvSpPr/>
              <p:nvPr/>
            </p:nvSpPr>
            <p:spPr>
              <a:xfrm>
                <a:off x="7944765" y="95755"/>
                <a:ext cx="703800" cy="157320"/>
              </a:xfrm>
              <a:custGeom>
                <a:rect b="b" l="l" r="r" t="t"/>
                <a:pathLst>
                  <a:path extrusionOk="0" h="437" w="1955">
                    <a:moveTo>
                      <a:pt x="1942" y="437"/>
                    </a:moveTo>
                    <a:lnTo>
                      <a:pt x="1942" y="437"/>
                    </a:lnTo>
                    <a:cubicBezTo>
                      <a:pt x="1940" y="437"/>
                      <a:pt x="1937" y="436"/>
                      <a:pt x="1935" y="435"/>
                    </a:cubicBezTo>
                    <a:cubicBezTo>
                      <a:pt x="1933" y="434"/>
                      <a:pt x="1932" y="432"/>
                      <a:pt x="1930" y="430"/>
                    </a:cubicBezTo>
                    <a:cubicBezTo>
                      <a:pt x="1929" y="428"/>
                      <a:pt x="1929" y="426"/>
                      <a:pt x="1929" y="424"/>
                    </a:cubicBezTo>
                    <a:lnTo>
                      <a:pt x="1929" y="27"/>
                    </a:lnTo>
                    <a:lnTo>
                      <a:pt x="13" y="27"/>
                    </a:lnTo>
                    <a:lnTo>
                      <a:pt x="13" y="27"/>
                    </a:lnTo>
                    <a:cubicBezTo>
                      <a:pt x="11" y="27"/>
                      <a:pt x="9" y="26"/>
                      <a:pt x="7" y="25"/>
                    </a:cubicBezTo>
                    <a:cubicBezTo>
                      <a:pt x="5" y="24"/>
                      <a:pt x="3" y="22"/>
                      <a:pt x="2" y="20"/>
                    </a:cubicBezTo>
                    <a:cubicBezTo>
                      <a:pt x="1" y="18"/>
                      <a:pt x="0" y="16"/>
                      <a:pt x="0" y="13"/>
                    </a:cubicBez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lnTo>
                      <a:pt x="1955" y="0"/>
                    </a:lnTo>
                    <a:lnTo>
                      <a:pt x="1955" y="424"/>
                    </a:lnTo>
                    <a:lnTo>
                      <a:pt x="1955" y="424"/>
                    </a:lnTo>
                    <a:cubicBezTo>
                      <a:pt x="1955" y="426"/>
                      <a:pt x="1954" y="428"/>
                      <a:pt x="1953" y="430"/>
                    </a:cubicBezTo>
                    <a:cubicBezTo>
                      <a:pt x="1952" y="432"/>
                      <a:pt x="1950" y="434"/>
                      <a:pt x="1948" y="435"/>
                    </a:cubicBezTo>
                    <a:cubicBezTo>
                      <a:pt x="1946" y="436"/>
                      <a:pt x="1944" y="437"/>
                      <a:pt x="1942" y="4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28"/>
              <p:cNvSpPr/>
              <p:nvPr/>
            </p:nvSpPr>
            <p:spPr>
              <a:xfrm>
                <a:off x="8625885" y="229315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8"/>
                      <a:pt x="11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9" name="Google Shape;3089;p28"/>
            <p:cNvGrpSpPr/>
            <p:nvPr/>
          </p:nvGrpSpPr>
          <p:grpSpPr>
            <a:xfrm>
              <a:off x="8239415" y="191553"/>
              <a:ext cx="191733" cy="37566"/>
              <a:chOff x="8373165" y="151195"/>
              <a:chExt cx="183600" cy="36000"/>
            </a:xfrm>
          </p:grpSpPr>
          <p:sp>
            <p:nvSpPr>
              <p:cNvPr id="3090" name="Google Shape;3090;p28"/>
              <p:cNvSpPr/>
              <p:nvPr/>
            </p:nvSpPr>
            <p:spPr>
              <a:xfrm>
                <a:off x="8385405" y="164515"/>
                <a:ext cx="171360" cy="9360"/>
              </a:xfrm>
              <a:custGeom>
                <a:rect b="b" l="l" r="r" t="t"/>
                <a:pathLst>
                  <a:path extrusionOk="0" h="26" w="476">
                    <a:moveTo>
                      <a:pt x="463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9" y="26"/>
                      <a:pt x="7" y="24"/>
                    </a:cubicBezTo>
                    <a:cubicBezTo>
                      <a:pt x="5" y="23"/>
                      <a:pt x="3" y="22"/>
                      <a:pt x="2" y="19"/>
                    </a:cubicBezTo>
                    <a:cubicBezTo>
                      <a:pt x="1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1"/>
                      <a:pt x="1" y="8"/>
                      <a:pt x="2" y="6"/>
                    </a:cubicBezTo>
                    <a:cubicBezTo>
                      <a:pt x="3" y="4"/>
                      <a:pt x="5" y="3"/>
                      <a:pt x="7" y="2"/>
                    </a:cubicBezTo>
                    <a:cubicBezTo>
                      <a:pt x="9" y="0"/>
                      <a:pt x="11" y="0"/>
                      <a:pt x="13" y="0"/>
                    </a:cubicBezTo>
                    <a:lnTo>
                      <a:pt x="463" y="0"/>
                    </a:lnTo>
                    <a:lnTo>
                      <a:pt x="463" y="0"/>
                    </a:lnTo>
                    <a:cubicBezTo>
                      <a:pt x="465" y="0"/>
                      <a:pt x="468" y="0"/>
                      <a:pt x="470" y="2"/>
                    </a:cubicBezTo>
                    <a:cubicBezTo>
                      <a:pt x="472" y="3"/>
                      <a:pt x="474" y="4"/>
                      <a:pt x="475" y="6"/>
                    </a:cubicBezTo>
                    <a:cubicBezTo>
                      <a:pt x="477" y="8"/>
                      <a:pt x="476" y="11"/>
                      <a:pt x="476" y="13"/>
                    </a:cubicBezTo>
                    <a:lnTo>
                      <a:pt x="476" y="13"/>
                    </a:lnTo>
                    <a:lnTo>
                      <a:pt x="476" y="13"/>
                    </a:lnTo>
                    <a:cubicBezTo>
                      <a:pt x="476" y="15"/>
                      <a:pt x="476" y="17"/>
                      <a:pt x="475" y="19"/>
                    </a:cubicBezTo>
                    <a:cubicBezTo>
                      <a:pt x="473" y="22"/>
                      <a:pt x="472" y="23"/>
                      <a:pt x="470" y="24"/>
                    </a:cubicBezTo>
                    <a:cubicBezTo>
                      <a:pt x="468" y="26"/>
                      <a:pt x="465" y="26"/>
                      <a:pt x="463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28"/>
              <p:cNvSpPr/>
              <p:nvPr/>
            </p:nvSpPr>
            <p:spPr>
              <a:xfrm>
                <a:off x="8373165" y="151195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2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2" y="82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2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2" name="Google Shape;3092;p28"/>
            <p:cNvGrpSpPr/>
            <p:nvPr/>
          </p:nvGrpSpPr>
          <p:grpSpPr>
            <a:xfrm>
              <a:off x="8934668" y="716974"/>
              <a:ext cx="89100" cy="342226"/>
              <a:chOff x="8941605" y="690115"/>
              <a:chExt cx="85320" cy="327960"/>
            </a:xfrm>
          </p:grpSpPr>
          <p:sp>
            <p:nvSpPr>
              <p:cNvPr id="3093" name="Google Shape;3093;p28"/>
              <p:cNvSpPr/>
              <p:nvPr/>
            </p:nvSpPr>
            <p:spPr>
              <a:xfrm>
                <a:off x="8941605" y="703075"/>
                <a:ext cx="73080" cy="315000"/>
              </a:xfrm>
              <a:custGeom>
                <a:rect b="b" l="l" r="r" t="t"/>
                <a:pathLst>
                  <a:path extrusionOk="0" h="875" w="203">
                    <a:moveTo>
                      <a:pt x="14" y="875"/>
                    </a:moveTo>
                    <a:lnTo>
                      <a:pt x="14" y="875"/>
                    </a:lnTo>
                    <a:cubicBezTo>
                      <a:pt x="11" y="875"/>
                      <a:pt x="9" y="874"/>
                      <a:pt x="7" y="873"/>
                    </a:cubicBezTo>
                    <a:cubicBezTo>
                      <a:pt x="5" y="872"/>
                      <a:pt x="3" y="870"/>
                      <a:pt x="2" y="868"/>
                    </a:cubicBezTo>
                    <a:cubicBezTo>
                      <a:pt x="1" y="866"/>
                      <a:pt x="0" y="864"/>
                      <a:pt x="0" y="862"/>
                    </a:cubicBezTo>
                    <a:lnTo>
                      <a:pt x="0" y="0"/>
                    </a:lnTo>
                    <a:lnTo>
                      <a:pt x="190" y="0"/>
                    </a:lnTo>
                    <a:lnTo>
                      <a:pt x="190" y="0"/>
                    </a:lnTo>
                    <a:cubicBezTo>
                      <a:pt x="192" y="0"/>
                      <a:pt x="194" y="1"/>
                      <a:pt x="196" y="2"/>
                    </a:cubicBezTo>
                    <a:cubicBezTo>
                      <a:pt x="198" y="3"/>
                      <a:pt x="200" y="5"/>
                      <a:pt x="201" y="7"/>
                    </a:cubicBezTo>
                    <a:cubicBezTo>
                      <a:pt x="202" y="9"/>
                      <a:pt x="203" y="10"/>
                      <a:pt x="203" y="13"/>
                    </a:cubicBezTo>
                    <a:cubicBezTo>
                      <a:pt x="203" y="15"/>
                      <a:pt x="202" y="18"/>
                      <a:pt x="201" y="20"/>
                    </a:cubicBezTo>
                    <a:cubicBezTo>
                      <a:pt x="200" y="22"/>
                      <a:pt x="198" y="24"/>
                      <a:pt x="196" y="25"/>
                    </a:cubicBezTo>
                    <a:cubicBezTo>
                      <a:pt x="194" y="26"/>
                      <a:pt x="192" y="27"/>
                      <a:pt x="190" y="27"/>
                    </a:cubicBezTo>
                    <a:lnTo>
                      <a:pt x="27" y="27"/>
                    </a:lnTo>
                    <a:lnTo>
                      <a:pt x="27" y="862"/>
                    </a:lnTo>
                    <a:lnTo>
                      <a:pt x="27" y="862"/>
                    </a:lnTo>
                    <a:lnTo>
                      <a:pt x="27" y="862"/>
                    </a:lnTo>
                    <a:cubicBezTo>
                      <a:pt x="27" y="864"/>
                      <a:pt x="28" y="866"/>
                      <a:pt x="26" y="868"/>
                    </a:cubicBezTo>
                    <a:cubicBezTo>
                      <a:pt x="25" y="870"/>
                      <a:pt x="23" y="872"/>
                      <a:pt x="21" y="873"/>
                    </a:cubicBezTo>
                    <a:cubicBezTo>
                      <a:pt x="19" y="874"/>
                      <a:pt x="17" y="875"/>
                      <a:pt x="14" y="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28"/>
              <p:cNvSpPr/>
              <p:nvPr/>
            </p:nvSpPr>
            <p:spPr>
              <a:xfrm>
                <a:off x="8991285" y="690115"/>
                <a:ext cx="35640" cy="3564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8" y="66"/>
                      <a:pt x="93" y="74"/>
                    </a:cubicBezTo>
                    <a:cubicBezTo>
                      <a:pt x="89" y="81"/>
                      <a:pt x="82" y="87"/>
                      <a:pt x="74" y="92"/>
                    </a:cubicBezTo>
                    <a:cubicBezTo>
                      <a:pt x="66" y="96"/>
                      <a:pt x="58" y="99"/>
                      <a:pt x="49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6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6" y="24"/>
                    </a:cubicBezTo>
                    <a:cubicBezTo>
                      <a:pt x="11" y="17"/>
                      <a:pt x="18" y="10"/>
                      <a:pt x="25" y="6"/>
                    </a:cubicBezTo>
                    <a:cubicBezTo>
                      <a:pt x="33" y="1"/>
                      <a:pt x="41" y="0"/>
                      <a:pt x="49" y="0"/>
                    </a:cubicBezTo>
                    <a:cubicBezTo>
                      <a:pt x="58" y="0"/>
                      <a:pt x="67" y="1"/>
                      <a:pt x="74" y="6"/>
                    </a:cubicBezTo>
                    <a:cubicBezTo>
                      <a:pt x="82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5" name="Google Shape;3095;p28"/>
            <p:cNvGrpSpPr/>
            <p:nvPr/>
          </p:nvGrpSpPr>
          <p:grpSpPr>
            <a:xfrm>
              <a:off x="8313977" y="300026"/>
              <a:ext cx="525951" cy="654280"/>
              <a:chOff x="8347245" y="293035"/>
              <a:chExt cx="503640" cy="627005"/>
            </a:xfrm>
          </p:grpSpPr>
          <p:sp>
            <p:nvSpPr>
              <p:cNvPr id="3096" name="Google Shape;3096;p28"/>
              <p:cNvSpPr/>
              <p:nvPr/>
            </p:nvSpPr>
            <p:spPr>
              <a:xfrm>
                <a:off x="8359485" y="306355"/>
                <a:ext cx="491400" cy="598680"/>
              </a:xfrm>
              <a:custGeom>
                <a:rect b="b" l="l" r="r" t="t"/>
                <a:pathLst>
                  <a:path extrusionOk="0" h="1663" w="1365">
                    <a:moveTo>
                      <a:pt x="1365" y="1663"/>
                    </a:moveTo>
                    <a:lnTo>
                      <a:pt x="1039" y="1663"/>
                    </a:lnTo>
                    <a:lnTo>
                      <a:pt x="1039" y="1663"/>
                    </a:lnTo>
                    <a:cubicBezTo>
                      <a:pt x="1036" y="1663"/>
                      <a:pt x="1034" y="1662"/>
                      <a:pt x="1032" y="1661"/>
                    </a:cubicBezTo>
                    <a:cubicBezTo>
                      <a:pt x="1030" y="1660"/>
                      <a:pt x="1028" y="1658"/>
                      <a:pt x="1027" y="1656"/>
                    </a:cubicBezTo>
                    <a:cubicBezTo>
                      <a:pt x="1026" y="1654"/>
                      <a:pt x="1025" y="1652"/>
                      <a:pt x="1025" y="1650"/>
                    </a:cubicBezTo>
                    <a:cubicBezTo>
                      <a:pt x="1025" y="1647"/>
                      <a:pt x="1026" y="1645"/>
                      <a:pt x="1027" y="1643"/>
                    </a:cubicBezTo>
                    <a:cubicBezTo>
                      <a:pt x="1028" y="1641"/>
                      <a:pt x="1030" y="1639"/>
                      <a:pt x="1032" y="1638"/>
                    </a:cubicBezTo>
                    <a:cubicBezTo>
                      <a:pt x="1034" y="1637"/>
                      <a:pt x="1036" y="1637"/>
                      <a:pt x="1039" y="1637"/>
                    </a:cubicBezTo>
                    <a:lnTo>
                      <a:pt x="1339" y="1637"/>
                    </a:lnTo>
                    <a:lnTo>
                      <a:pt x="1339" y="26"/>
                    </a:ln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9" y="26"/>
                      <a:pt x="7" y="25"/>
                    </a:cubicBezTo>
                    <a:cubicBezTo>
                      <a:pt x="5" y="23"/>
                      <a:pt x="3" y="22"/>
                      <a:pt x="2" y="20"/>
                    </a:cubicBezTo>
                    <a:cubicBezTo>
                      <a:pt x="1" y="18"/>
                      <a:pt x="0" y="15"/>
                      <a:pt x="0" y="13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lnTo>
                      <a:pt x="1365" y="0"/>
                    </a:lnTo>
                    <a:lnTo>
                      <a:pt x="1365" y="16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28"/>
              <p:cNvSpPr/>
              <p:nvPr/>
            </p:nvSpPr>
            <p:spPr>
              <a:xfrm>
                <a:off x="8347245" y="293035"/>
                <a:ext cx="35640" cy="36000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2" y="100"/>
                      <a:pt x="33" y="97"/>
                      <a:pt x="25" y="93"/>
                    </a:cubicBezTo>
                    <a:cubicBezTo>
                      <a:pt x="18" y="88"/>
                      <a:pt x="12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2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8" y="0"/>
                      <a:pt x="68" y="3"/>
                      <a:pt x="75" y="7"/>
                    </a:cubicBezTo>
                    <a:cubicBezTo>
                      <a:pt x="83" y="11"/>
                      <a:pt x="88" y="18"/>
                      <a:pt x="93" y="25"/>
                    </a:cubicBezTo>
                    <a:cubicBezTo>
                      <a:pt x="97" y="33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8"/>
              <p:cNvSpPr/>
              <p:nvPr/>
            </p:nvSpPr>
            <p:spPr>
              <a:xfrm>
                <a:off x="8714810" y="884040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8" y="67"/>
                      <a:pt x="93" y="75"/>
                    </a:cubicBezTo>
                    <a:cubicBezTo>
                      <a:pt x="89" y="83"/>
                      <a:pt x="83" y="88"/>
                      <a:pt x="75" y="93"/>
                    </a:cubicBezTo>
                    <a:cubicBezTo>
                      <a:pt x="67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8"/>
                      <a:pt x="11" y="83"/>
                      <a:pt x="7" y="75"/>
                    </a:cubicBezTo>
                    <a:cubicBezTo>
                      <a:pt x="3" y="67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8"/>
                      <a:pt x="18" y="11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7" y="3"/>
                      <a:pt x="75" y="7"/>
                    </a:cubicBezTo>
                    <a:cubicBezTo>
                      <a:pt x="83" y="11"/>
                      <a:pt x="89" y="18"/>
                      <a:pt x="93" y="25"/>
                    </a:cubicBezTo>
                    <a:cubicBezTo>
                      <a:pt x="98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9" name="Google Shape;3099;p28"/>
            <p:cNvGrpSpPr/>
            <p:nvPr/>
          </p:nvGrpSpPr>
          <p:grpSpPr>
            <a:xfrm>
              <a:off x="8936378" y="2333123"/>
              <a:ext cx="72097" cy="412875"/>
              <a:chOff x="494142" y="3982591"/>
              <a:chExt cx="72097" cy="412875"/>
            </a:xfrm>
          </p:grpSpPr>
          <p:sp>
            <p:nvSpPr>
              <p:cNvPr id="3100" name="Google Shape;3100;p28"/>
              <p:cNvSpPr/>
              <p:nvPr/>
            </p:nvSpPr>
            <p:spPr>
              <a:xfrm rot="5400000">
                <a:off x="494338" y="3982395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28"/>
              <p:cNvSpPr/>
              <p:nvPr/>
            </p:nvSpPr>
            <p:spPr>
              <a:xfrm rot="5400000">
                <a:off x="494141" y="4210304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28"/>
              <p:cNvSpPr/>
              <p:nvPr/>
            </p:nvSpPr>
            <p:spPr>
              <a:xfrm rot="5400000">
                <a:off x="494338" y="4323569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03" name="Google Shape;3103;p28"/>
              <p:cNvGrpSpPr/>
              <p:nvPr/>
            </p:nvGrpSpPr>
            <p:grpSpPr>
              <a:xfrm rot="5400000">
                <a:off x="494146" y="4095620"/>
                <a:ext cx="72092" cy="72092"/>
                <a:chOff x="833760" y="96688"/>
                <a:chExt cx="65880" cy="65880"/>
              </a:xfrm>
            </p:grpSpPr>
            <p:sp>
              <p:nvSpPr>
                <p:cNvPr id="3104" name="Google Shape;3104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5" name="Google Shape;3105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06" name="Google Shape;3106;p28"/>
            <p:cNvSpPr/>
            <p:nvPr/>
          </p:nvSpPr>
          <p:spPr>
            <a:xfrm>
              <a:off x="8813944" y="91635"/>
              <a:ext cx="238800" cy="238500"/>
            </a:xfrm>
            <a:prstGeom prst="mathMultiply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07" name="Google Shape;3107;p28"/>
            <p:cNvSpPr/>
            <p:nvPr/>
          </p:nvSpPr>
          <p:spPr>
            <a:xfrm>
              <a:off x="8695049" y="3251298"/>
              <a:ext cx="356610" cy="356606"/>
            </a:xfrm>
            <a:custGeom>
              <a:rect b="b" l="l" r="r" t="t"/>
              <a:pathLst>
                <a:path extrusionOk="0" h="12761" w="1276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8"/>
            <p:cNvSpPr/>
            <p:nvPr/>
          </p:nvSpPr>
          <p:spPr>
            <a:xfrm>
              <a:off x="8777600" y="3702970"/>
              <a:ext cx="274308" cy="274330"/>
            </a:xfrm>
            <a:custGeom>
              <a:rect b="b" l="l" r="r" t="t"/>
              <a:pathLst>
                <a:path extrusionOk="0" h="12761" w="1276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9" name="Google Shape;3109;p28"/>
            <p:cNvGrpSpPr/>
            <p:nvPr/>
          </p:nvGrpSpPr>
          <p:grpSpPr>
            <a:xfrm>
              <a:off x="8696107" y="2232224"/>
              <a:ext cx="194652" cy="937080"/>
              <a:chOff x="8604651" y="2334855"/>
              <a:chExt cx="194652" cy="937080"/>
            </a:xfrm>
          </p:grpSpPr>
          <p:grpSp>
            <p:nvGrpSpPr>
              <p:cNvPr id="3110" name="Google Shape;3110;p28"/>
              <p:cNvGrpSpPr/>
              <p:nvPr/>
            </p:nvGrpSpPr>
            <p:grpSpPr>
              <a:xfrm>
                <a:off x="8763303" y="2334855"/>
                <a:ext cx="36000" cy="937080"/>
                <a:chOff x="8921703" y="1177555"/>
                <a:chExt cx="36000" cy="937080"/>
              </a:xfrm>
            </p:grpSpPr>
            <p:sp>
              <p:nvSpPr>
                <p:cNvPr id="3111" name="Google Shape;3111;p28"/>
                <p:cNvSpPr/>
                <p:nvPr/>
              </p:nvSpPr>
              <p:spPr>
                <a:xfrm>
                  <a:off x="8934663" y="1177555"/>
                  <a:ext cx="9720" cy="924840"/>
                </a:xfrm>
                <a:custGeom>
                  <a:rect b="b" l="l" r="r" t="t"/>
                  <a:pathLst>
                    <a:path extrusionOk="0" h="2569" w="27">
                      <a:moveTo>
                        <a:pt x="14" y="2569"/>
                      </a:moveTo>
                      <a:lnTo>
                        <a:pt x="14" y="2569"/>
                      </a:lnTo>
                      <a:cubicBezTo>
                        <a:pt x="11" y="2569"/>
                        <a:pt x="9" y="2568"/>
                        <a:pt x="7" y="2567"/>
                      </a:cubicBezTo>
                      <a:cubicBezTo>
                        <a:pt x="5" y="2566"/>
                        <a:pt x="3" y="2564"/>
                        <a:pt x="2" y="2562"/>
                      </a:cubicBezTo>
                      <a:cubicBezTo>
                        <a:pt x="1" y="2560"/>
                        <a:pt x="0" y="2558"/>
                        <a:pt x="0" y="255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2"/>
                        <a:pt x="7" y="1"/>
                      </a:cubicBezTo>
                      <a:cubicBezTo>
                        <a:pt x="9" y="-1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-1"/>
                        <a:pt x="20" y="1"/>
                      </a:cubicBezTo>
                      <a:cubicBezTo>
                        <a:pt x="22" y="2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2556"/>
                      </a:lnTo>
                      <a:lnTo>
                        <a:pt x="27" y="2556"/>
                      </a:lnTo>
                      <a:cubicBezTo>
                        <a:pt x="27" y="2558"/>
                        <a:pt x="26" y="2560"/>
                        <a:pt x="25" y="2562"/>
                      </a:cubicBezTo>
                      <a:cubicBezTo>
                        <a:pt x="24" y="2564"/>
                        <a:pt x="22" y="2566"/>
                        <a:pt x="20" y="2567"/>
                      </a:cubicBezTo>
                      <a:cubicBezTo>
                        <a:pt x="18" y="2568"/>
                        <a:pt x="16" y="2569"/>
                        <a:pt x="14" y="25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2" name="Google Shape;3112;p28"/>
                <p:cNvSpPr/>
                <p:nvPr/>
              </p:nvSpPr>
              <p:spPr>
                <a:xfrm>
                  <a:off x="8921703" y="207863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7" y="89"/>
                        <a:pt x="12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7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8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13" name="Google Shape;3113;p28"/>
              <p:cNvGrpSpPr/>
              <p:nvPr/>
            </p:nvGrpSpPr>
            <p:grpSpPr>
              <a:xfrm rot="5400000">
                <a:off x="8671863" y="2873647"/>
                <a:ext cx="39148" cy="173572"/>
                <a:chOff x="91453" y="1801552"/>
                <a:chExt cx="39148" cy="173572"/>
              </a:xfrm>
            </p:grpSpPr>
            <p:sp>
              <p:nvSpPr>
                <p:cNvPr id="3114" name="Google Shape;3114;p28"/>
                <p:cNvSpPr/>
                <p:nvPr/>
              </p:nvSpPr>
              <p:spPr>
                <a:xfrm>
                  <a:off x="105944" y="1801552"/>
                  <a:ext cx="9144" cy="155448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5" name="Google Shape;3115;p28"/>
                <p:cNvSpPr/>
                <p:nvPr/>
              </p:nvSpPr>
              <p:spPr>
                <a:xfrm>
                  <a:off x="91452" y="1936634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16" name="Google Shape;3116;p28"/>
            <p:cNvGrpSpPr/>
            <p:nvPr/>
          </p:nvGrpSpPr>
          <p:grpSpPr>
            <a:xfrm>
              <a:off x="6731467" y="91563"/>
              <a:ext cx="356606" cy="356607"/>
              <a:chOff x="3497300" y="3955025"/>
              <a:chExt cx="295375" cy="295400"/>
            </a:xfrm>
          </p:grpSpPr>
          <p:sp>
            <p:nvSpPr>
              <p:cNvPr id="3117" name="Google Shape;3117;p28"/>
              <p:cNvSpPr/>
              <p:nvPr/>
            </p:nvSpPr>
            <p:spPr>
              <a:xfrm>
                <a:off x="3660350" y="4035375"/>
                <a:ext cx="132325" cy="155175"/>
              </a:xfrm>
              <a:custGeom>
                <a:rect b="b" l="l" r="r" t="t"/>
                <a:pathLst>
                  <a:path extrusionOk="0" h="6207" w="5293">
                    <a:moveTo>
                      <a:pt x="4663" y="0"/>
                    </a:moveTo>
                    <a:lnTo>
                      <a:pt x="0" y="2773"/>
                    </a:lnTo>
                    <a:lnTo>
                      <a:pt x="4127" y="6207"/>
                    </a:lnTo>
                    <a:cubicBezTo>
                      <a:pt x="4852" y="5199"/>
                      <a:pt x="5293" y="4033"/>
                      <a:pt x="5293" y="2678"/>
                    </a:cubicBezTo>
                    <a:cubicBezTo>
                      <a:pt x="5293" y="1733"/>
                      <a:pt x="5041" y="851"/>
                      <a:pt x="4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28"/>
              <p:cNvSpPr/>
              <p:nvPr/>
            </p:nvSpPr>
            <p:spPr>
              <a:xfrm>
                <a:off x="3653250" y="3955025"/>
                <a:ext cx="114225" cy="133150"/>
              </a:xfrm>
              <a:custGeom>
                <a:rect b="b" l="l" r="r" t="t"/>
                <a:pathLst>
                  <a:path extrusionOk="0" h="5326" w="4569">
                    <a:moveTo>
                      <a:pt x="1" y="1"/>
                    </a:moveTo>
                    <a:lnTo>
                      <a:pt x="1" y="5325"/>
                    </a:lnTo>
                    <a:lnTo>
                      <a:pt x="4569" y="2679"/>
                    </a:lnTo>
                    <a:cubicBezTo>
                      <a:pt x="3561" y="1167"/>
                      <a:pt x="1891" y="127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28"/>
              <p:cNvSpPr/>
              <p:nvPr/>
            </p:nvSpPr>
            <p:spPr>
              <a:xfrm>
                <a:off x="3497300" y="3955025"/>
                <a:ext cx="256000" cy="295400"/>
              </a:xfrm>
              <a:custGeom>
                <a:rect b="b" l="l" r="r" t="t"/>
                <a:pathLst>
                  <a:path extrusionOk="0" h="11816" w="10240">
                    <a:moveTo>
                      <a:pt x="5577" y="1"/>
                    </a:moveTo>
                    <a:cubicBezTo>
                      <a:pt x="2521" y="190"/>
                      <a:pt x="1" y="2805"/>
                      <a:pt x="1" y="5892"/>
                    </a:cubicBezTo>
                    <a:cubicBezTo>
                      <a:pt x="1" y="9137"/>
                      <a:pt x="2678" y="11815"/>
                      <a:pt x="5923" y="11815"/>
                    </a:cubicBezTo>
                    <a:cubicBezTo>
                      <a:pt x="7625" y="11815"/>
                      <a:pt x="9168" y="11059"/>
                      <a:pt x="10240" y="9925"/>
                    </a:cubicBezTo>
                    <a:lnTo>
                      <a:pt x="5703" y="6176"/>
                    </a:lnTo>
                    <a:cubicBezTo>
                      <a:pt x="5608" y="6144"/>
                      <a:pt x="5577" y="5987"/>
                      <a:pt x="5577" y="5892"/>
                    </a:cubicBezTo>
                    <a:lnTo>
                      <a:pt x="55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0" name="Google Shape;3120;p28"/>
            <p:cNvGrpSpPr/>
            <p:nvPr/>
          </p:nvGrpSpPr>
          <p:grpSpPr>
            <a:xfrm>
              <a:off x="8695035" y="2963264"/>
              <a:ext cx="85096" cy="206040"/>
              <a:chOff x="350998" y="654720"/>
              <a:chExt cx="85096" cy="206040"/>
            </a:xfrm>
          </p:grpSpPr>
          <p:sp>
            <p:nvSpPr>
              <p:cNvPr id="3121" name="Google Shape;3121;p28"/>
              <p:cNvSpPr/>
              <p:nvPr/>
            </p:nvSpPr>
            <p:spPr>
              <a:xfrm>
                <a:off x="350998" y="654720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28"/>
              <p:cNvSpPr/>
              <p:nvPr/>
            </p:nvSpPr>
            <p:spPr>
              <a:xfrm>
                <a:off x="350998" y="775665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3" name="Google Shape;3123;p28"/>
            <p:cNvGrpSpPr/>
            <p:nvPr/>
          </p:nvGrpSpPr>
          <p:grpSpPr>
            <a:xfrm flipH="1">
              <a:off x="7489715" y="138189"/>
              <a:ext cx="267840" cy="147600"/>
              <a:chOff x="3680515" y="4903146"/>
              <a:chExt cx="267840" cy="147600"/>
            </a:xfrm>
          </p:grpSpPr>
          <p:sp>
            <p:nvSpPr>
              <p:cNvPr id="3124" name="Google Shape;3124;p28"/>
              <p:cNvSpPr/>
              <p:nvPr/>
            </p:nvSpPr>
            <p:spPr>
              <a:xfrm>
                <a:off x="3820555" y="4903146"/>
                <a:ext cx="127800" cy="147600"/>
              </a:xfrm>
              <a:custGeom>
                <a:rect b="b" l="l" r="r" t="t"/>
                <a:pathLst>
                  <a:path extrusionOk="0" h="410" w="355">
                    <a:moveTo>
                      <a:pt x="355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5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28"/>
              <p:cNvSpPr/>
              <p:nvPr/>
            </p:nvSpPr>
            <p:spPr>
              <a:xfrm>
                <a:off x="3680515" y="4903146"/>
                <a:ext cx="127440" cy="147600"/>
              </a:xfrm>
              <a:custGeom>
                <a:rect b="b" l="l" r="r" t="t"/>
                <a:pathLst>
                  <a:path extrusionOk="0" h="410" w="354">
                    <a:moveTo>
                      <a:pt x="354" y="205"/>
                    </a:moveTo>
                    <a:lnTo>
                      <a:pt x="0" y="0"/>
                    </a:lnTo>
                    <a:lnTo>
                      <a:pt x="0" y="410"/>
                    </a:lnTo>
                    <a:lnTo>
                      <a:pt x="354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6" name="Google Shape;3126;p28"/>
            <p:cNvGrpSpPr/>
            <p:nvPr/>
          </p:nvGrpSpPr>
          <p:grpSpPr>
            <a:xfrm>
              <a:off x="8777547" y="4010305"/>
              <a:ext cx="158490" cy="430588"/>
              <a:chOff x="8777547" y="4010305"/>
              <a:chExt cx="158490" cy="430588"/>
            </a:xfrm>
          </p:grpSpPr>
          <p:grpSp>
            <p:nvGrpSpPr>
              <p:cNvPr id="3127" name="Google Shape;3127;p28"/>
              <p:cNvGrpSpPr/>
              <p:nvPr/>
            </p:nvGrpSpPr>
            <p:grpSpPr>
              <a:xfrm>
                <a:off x="8898642" y="4059936"/>
                <a:ext cx="35640" cy="380957"/>
                <a:chOff x="8441568" y="4349515"/>
                <a:chExt cx="35640" cy="380957"/>
              </a:xfrm>
            </p:grpSpPr>
            <p:sp>
              <p:nvSpPr>
                <p:cNvPr id="3128" name="Google Shape;3128;p28"/>
                <p:cNvSpPr/>
                <p:nvPr/>
              </p:nvSpPr>
              <p:spPr>
                <a:xfrm>
                  <a:off x="8454528" y="4349515"/>
                  <a:ext cx="9144" cy="365760"/>
                </a:xfrm>
                <a:custGeom>
                  <a:rect b="b" l="l" r="r" t="t"/>
                  <a:pathLst>
                    <a:path extrusionOk="0" h="1092" w="26">
                      <a:moveTo>
                        <a:pt x="13" y="1092"/>
                      </a:moveTo>
                      <a:lnTo>
                        <a:pt x="13" y="1092"/>
                      </a:lnTo>
                      <a:cubicBezTo>
                        <a:pt x="11" y="1092"/>
                        <a:pt x="9" y="1091"/>
                        <a:pt x="7" y="1090"/>
                      </a:cubicBezTo>
                      <a:cubicBezTo>
                        <a:pt x="5" y="1089"/>
                        <a:pt x="3" y="1087"/>
                        <a:pt x="2" y="1085"/>
                      </a:cubicBezTo>
                      <a:cubicBezTo>
                        <a:pt x="1" y="1083"/>
                        <a:pt x="0" y="1081"/>
                        <a:pt x="0" y="107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0"/>
                        <a:pt x="20" y="1"/>
                      </a:cubicBezTo>
                      <a:cubicBezTo>
                        <a:pt x="22" y="2"/>
                        <a:pt x="24" y="4"/>
                        <a:pt x="25" y="6"/>
                      </a:cubicBezTo>
                      <a:cubicBezTo>
                        <a:pt x="27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79"/>
                      </a:lnTo>
                      <a:lnTo>
                        <a:pt x="26" y="1079"/>
                      </a:lnTo>
                      <a:cubicBezTo>
                        <a:pt x="26" y="1081"/>
                        <a:pt x="26" y="1083"/>
                        <a:pt x="25" y="1085"/>
                      </a:cubicBezTo>
                      <a:cubicBezTo>
                        <a:pt x="23" y="1087"/>
                        <a:pt x="22" y="1089"/>
                        <a:pt x="20" y="1090"/>
                      </a:cubicBezTo>
                      <a:cubicBezTo>
                        <a:pt x="18" y="1091"/>
                        <a:pt x="15" y="1092"/>
                        <a:pt x="13" y="10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9" name="Google Shape;3129;p28"/>
                <p:cNvSpPr/>
                <p:nvPr/>
              </p:nvSpPr>
              <p:spPr>
                <a:xfrm>
                  <a:off x="8441568" y="4694832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3" y="97"/>
                        <a:pt x="25" y="92"/>
                      </a:cubicBezTo>
                      <a:cubicBezTo>
                        <a:pt x="18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1"/>
                        <a:pt x="25" y="6"/>
                      </a:cubicBezTo>
                      <a:cubicBezTo>
                        <a:pt x="33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30" name="Google Shape;3130;p28"/>
              <p:cNvGrpSpPr/>
              <p:nvPr/>
            </p:nvGrpSpPr>
            <p:grpSpPr>
              <a:xfrm rot="10800000">
                <a:off x="8777547" y="4010305"/>
                <a:ext cx="137094" cy="120548"/>
                <a:chOff x="454680" y="218515"/>
                <a:chExt cx="125280" cy="110160"/>
              </a:xfrm>
            </p:grpSpPr>
            <p:sp>
              <p:nvSpPr>
                <p:cNvPr id="3131" name="Google Shape;3131;p2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2" name="Google Shape;3132;p2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3" name="Google Shape;3133;p28"/>
              <p:cNvSpPr/>
              <p:nvPr/>
            </p:nvSpPr>
            <p:spPr>
              <a:xfrm flipH="1" rot="10800000">
                <a:off x="8896889" y="4044357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34" name="Google Shape;3134;p28"/>
            <p:cNvSpPr/>
            <p:nvPr/>
          </p:nvSpPr>
          <p:spPr>
            <a:xfrm>
              <a:off x="8430313" y="4693120"/>
              <a:ext cx="65880" cy="65520"/>
            </a:xfrm>
            <a:custGeom>
              <a:rect b="b" l="l" r="r" t="t"/>
              <a:pathLst>
                <a:path extrusionOk="0" h="182" w="183">
                  <a:moveTo>
                    <a:pt x="91" y="182"/>
                  </a:moveTo>
                  <a:lnTo>
                    <a:pt x="91" y="182"/>
                  </a:lnTo>
                  <a:lnTo>
                    <a:pt x="91" y="182"/>
                  </a:lnTo>
                  <a:cubicBezTo>
                    <a:pt x="75" y="182"/>
                    <a:pt x="60" y="178"/>
                    <a:pt x="46" y="170"/>
                  </a:cubicBezTo>
                  <a:cubicBezTo>
                    <a:pt x="32" y="162"/>
                    <a:pt x="20" y="151"/>
                    <a:pt x="12" y="137"/>
                  </a:cubicBezTo>
                  <a:cubicBezTo>
                    <a:pt x="4" y="123"/>
                    <a:pt x="0" y="107"/>
                    <a:pt x="0" y="91"/>
                  </a:cubicBezTo>
                  <a:cubicBezTo>
                    <a:pt x="0" y="75"/>
                    <a:pt x="4" y="59"/>
                    <a:pt x="12" y="45"/>
                  </a:cubicBezTo>
                  <a:cubicBezTo>
                    <a:pt x="20" y="32"/>
                    <a:pt x="32" y="20"/>
                    <a:pt x="46" y="12"/>
                  </a:cubicBezTo>
                  <a:cubicBezTo>
                    <a:pt x="60" y="4"/>
                    <a:pt x="75" y="0"/>
                    <a:pt x="91" y="0"/>
                  </a:cubicBezTo>
                  <a:cubicBezTo>
                    <a:pt x="107" y="0"/>
                    <a:pt x="123" y="4"/>
                    <a:pt x="137" y="12"/>
                  </a:cubicBezTo>
                  <a:cubicBezTo>
                    <a:pt x="151" y="20"/>
                    <a:pt x="162" y="32"/>
                    <a:pt x="170" y="45"/>
                  </a:cubicBezTo>
                  <a:cubicBezTo>
                    <a:pt x="178" y="59"/>
                    <a:pt x="183" y="75"/>
                    <a:pt x="183" y="91"/>
                  </a:cubicBezTo>
                  <a:lnTo>
                    <a:pt x="183" y="91"/>
                  </a:lnTo>
                  <a:lnTo>
                    <a:pt x="183" y="91"/>
                  </a:lnTo>
                  <a:cubicBezTo>
                    <a:pt x="183" y="107"/>
                    <a:pt x="178" y="123"/>
                    <a:pt x="170" y="137"/>
                  </a:cubicBezTo>
                  <a:cubicBezTo>
                    <a:pt x="162" y="150"/>
                    <a:pt x="151" y="162"/>
                    <a:pt x="137" y="170"/>
                  </a:cubicBezTo>
                  <a:cubicBezTo>
                    <a:pt x="123" y="178"/>
                    <a:pt x="107" y="182"/>
                    <a:pt x="91" y="182"/>
                  </a:cubicBezTo>
                  <a:moveTo>
                    <a:pt x="91" y="26"/>
                  </a:moveTo>
                  <a:lnTo>
                    <a:pt x="91" y="26"/>
                  </a:lnTo>
                  <a:lnTo>
                    <a:pt x="91" y="26"/>
                  </a:lnTo>
                  <a:cubicBezTo>
                    <a:pt x="80" y="26"/>
                    <a:pt x="69" y="29"/>
                    <a:pt x="59" y="35"/>
                  </a:cubicBezTo>
                  <a:cubicBezTo>
                    <a:pt x="49" y="41"/>
                    <a:pt x="41" y="50"/>
                    <a:pt x="35" y="59"/>
                  </a:cubicBezTo>
                  <a:cubicBezTo>
                    <a:pt x="30" y="69"/>
                    <a:pt x="27" y="80"/>
                    <a:pt x="27" y="91"/>
                  </a:cubicBezTo>
                  <a:cubicBezTo>
                    <a:pt x="27" y="102"/>
                    <a:pt x="30" y="114"/>
                    <a:pt x="35" y="123"/>
                  </a:cubicBezTo>
                  <a:cubicBezTo>
                    <a:pt x="41" y="133"/>
                    <a:pt x="49" y="141"/>
                    <a:pt x="59" y="147"/>
                  </a:cubicBezTo>
                  <a:cubicBezTo>
                    <a:pt x="69" y="153"/>
                    <a:pt x="80" y="156"/>
                    <a:pt x="91" y="156"/>
                  </a:cubicBezTo>
                  <a:cubicBezTo>
                    <a:pt x="103" y="156"/>
                    <a:pt x="114" y="153"/>
                    <a:pt x="124" y="147"/>
                  </a:cubicBezTo>
                  <a:cubicBezTo>
                    <a:pt x="134" y="141"/>
                    <a:pt x="143" y="133"/>
                    <a:pt x="148" y="123"/>
                  </a:cubicBezTo>
                  <a:cubicBezTo>
                    <a:pt x="154" y="114"/>
                    <a:pt x="156" y="102"/>
                    <a:pt x="156" y="91"/>
                  </a:cubicBezTo>
                  <a:lnTo>
                    <a:pt x="156" y="91"/>
                  </a:lnTo>
                  <a:cubicBezTo>
                    <a:pt x="156" y="80"/>
                    <a:pt x="153" y="69"/>
                    <a:pt x="147" y="59"/>
                  </a:cubicBezTo>
                  <a:cubicBezTo>
                    <a:pt x="142" y="49"/>
                    <a:pt x="134" y="41"/>
                    <a:pt x="124" y="35"/>
                  </a:cubicBezTo>
                  <a:cubicBezTo>
                    <a:pt x="114" y="29"/>
                    <a:pt x="103" y="26"/>
                    <a:pt x="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20500" lIns="90000" spcFirstLastPara="1" rIns="90000" wrap="square" tIns="20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28"/>
            <p:cNvSpPr/>
            <p:nvPr/>
          </p:nvSpPr>
          <p:spPr>
            <a:xfrm>
              <a:off x="8696453" y="1258083"/>
              <a:ext cx="85046" cy="79153"/>
            </a:xfrm>
            <a:custGeom>
              <a:rect b="b" l="l" r="r" t="t"/>
              <a:pathLst>
                <a:path extrusionOk="0" h="271" w="292">
                  <a:moveTo>
                    <a:pt x="0" y="151"/>
                  </a:moveTo>
                  <a:lnTo>
                    <a:pt x="110" y="271"/>
                  </a:lnTo>
                  <a:lnTo>
                    <a:pt x="292" y="54"/>
                  </a:lnTo>
                  <a:lnTo>
                    <a:pt x="228" y="0"/>
                  </a:lnTo>
                  <a:lnTo>
                    <a:pt x="107" y="144"/>
                  </a:lnTo>
                  <a:lnTo>
                    <a:pt x="61" y="94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6" name="Google Shape;3136;p28"/>
            <p:cNvGrpSpPr/>
            <p:nvPr/>
          </p:nvGrpSpPr>
          <p:grpSpPr>
            <a:xfrm flipH="1" rot="-5400000">
              <a:off x="4644195" y="-246315"/>
              <a:ext cx="191825" cy="1197862"/>
              <a:chOff x="278580" y="1275025"/>
              <a:chExt cx="191825" cy="1197862"/>
            </a:xfrm>
          </p:grpSpPr>
          <p:sp>
            <p:nvSpPr>
              <p:cNvPr id="3137" name="Google Shape;3137;p28"/>
              <p:cNvSpPr/>
              <p:nvPr/>
            </p:nvSpPr>
            <p:spPr>
              <a:xfrm>
                <a:off x="278580" y="1289410"/>
                <a:ext cx="191825" cy="1183477"/>
              </a:xfrm>
              <a:custGeom>
                <a:rect b="b" l="l" r="r" t="t"/>
                <a:pathLst>
                  <a:path extrusionOk="0" h="3044" w="490">
                    <a:moveTo>
                      <a:pt x="13" y="3044"/>
                    </a:moveTo>
                    <a:lnTo>
                      <a:pt x="13" y="3044"/>
                    </a:lnTo>
                    <a:cubicBezTo>
                      <a:pt x="11" y="3044"/>
                      <a:pt x="9" y="3044"/>
                      <a:pt x="7" y="3043"/>
                    </a:cubicBezTo>
                    <a:cubicBezTo>
                      <a:pt x="5" y="3042"/>
                      <a:pt x="3" y="3040"/>
                      <a:pt x="2" y="3038"/>
                    </a:cubicBezTo>
                    <a:cubicBezTo>
                      <a:pt x="1" y="3036"/>
                      <a:pt x="0" y="3034"/>
                      <a:pt x="0" y="3031"/>
                    </a:cubicBezTo>
                    <a:lnTo>
                      <a:pt x="0" y="0"/>
                    </a:lnTo>
                    <a:lnTo>
                      <a:pt x="476" y="0"/>
                    </a:lnTo>
                    <a:lnTo>
                      <a:pt x="476" y="0"/>
                    </a:lnTo>
                    <a:cubicBezTo>
                      <a:pt x="479" y="0"/>
                      <a:pt x="481" y="-1"/>
                      <a:pt x="483" y="1"/>
                    </a:cubicBezTo>
                    <a:cubicBezTo>
                      <a:pt x="485" y="2"/>
                      <a:pt x="487" y="4"/>
                      <a:pt x="488" y="6"/>
                    </a:cubicBezTo>
                    <a:cubicBezTo>
                      <a:pt x="489" y="8"/>
                      <a:pt x="490" y="10"/>
                      <a:pt x="490" y="13"/>
                    </a:cubicBezTo>
                    <a:lnTo>
                      <a:pt x="490" y="13"/>
                    </a:lnTo>
                    <a:lnTo>
                      <a:pt x="490" y="13"/>
                    </a:lnTo>
                    <a:cubicBezTo>
                      <a:pt x="490" y="15"/>
                      <a:pt x="489" y="17"/>
                      <a:pt x="488" y="19"/>
                    </a:cubicBezTo>
                    <a:cubicBezTo>
                      <a:pt x="487" y="21"/>
                      <a:pt x="485" y="23"/>
                      <a:pt x="483" y="24"/>
                    </a:cubicBezTo>
                    <a:cubicBezTo>
                      <a:pt x="481" y="25"/>
                      <a:pt x="479" y="26"/>
                      <a:pt x="476" y="26"/>
                    </a:cubicBezTo>
                    <a:lnTo>
                      <a:pt x="27" y="26"/>
                    </a:lnTo>
                    <a:lnTo>
                      <a:pt x="27" y="3031"/>
                    </a:lnTo>
                    <a:lnTo>
                      <a:pt x="27" y="3031"/>
                    </a:lnTo>
                    <a:cubicBezTo>
                      <a:pt x="27" y="3034"/>
                      <a:pt x="26" y="3036"/>
                      <a:pt x="25" y="3038"/>
                    </a:cubicBezTo>
                    <a:cubicBezTo>
                      <a:pt x="24" y="3040"/>
                      <a:pt x="22" y="3042"/>
                      <a:pt x="20" y="3043"/>
                    </a:cubicBezTo>
                    <a:cubicBezTo>
                      <a:pt x="18" y="3044"/>
                      <a:pt x="16" y="3044"/>
                      <a:pt x="13" y="30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28"/>
              <p:cNvSpPr/>
              <p:nvPr/>
            </p:nvSpPr>
            <p:spPr>
              <a:xfrm>
                <a:off x="423989" y="1275025"/>
                <a:ext cx="38757" cy="38879"/>
              </a:xfrm>
              <a:custGeom>
                <a:rect b="b" l="l" r="r" t="t"/>
                <a:pathLst>
                  <a:path extrusionOk="0" h="100" w="99">
                    <a:moveTo>
                      <a:pt x="99" y="50"/>
                    </a:moveTo>
                    <a:cubicBezTo>
                      <a:pt x="99" y="59"/>
                      <a:pt x="97" y="67"/>
                      <a:pt x="93" y="75"/>
                    </a:cubicBezTo>
                    <a:cubicBezTo>
                      <a:pt x="88" y="82"/>
                      <a:pt x="81" y="89"/>
                      <a:pt x="74" y="93"/>
                    </a:cubicBezTo>
                    <a:cubicBezTo>
                      <a:pt x="66" y="97"/>
                      <a:pt x="58" y="100"/>
                      <a:pt x="50" y="100"/>
                    </a:cubicBezTo>
                    <a:cubicBezTo>
                      <a:pt x="41" y="100"/>
                      <a:pt x="32" y="97"/>
                      <a:pt x="25" y="93"/>
                    </a:cubicBezTo>
                    <a:cubicBezTo>
                      <a:pt x="17" y="89"/>
                      <a:pt x="10" y="82"/>
                      <a:pt x="6" y="75"/>
                    </a:cubicBezTo>
                    <a:cubicBezTo>
                      <a:pt x="1" y="67"/>
                      <a:pt x="0" y="59"/>
                      <a:pt x="0" y="50"/>
                    </a:cubicBezTo>
                    <a:cubicBezTo>
                      <a:pt x="0" y="41"/>
                      <a:pt x="2" y="32"/>
                      <a:pt x="6" y="25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9" name="Google Shape;3139;p28"/>
            <p:cNvGrpSpPr/>
            <p:nvPr/>
          </p:nvGrpSpPr>
          <p:grpSpPr>
            <a:xfrm flipH="1" rot="-5400000">
              <a:off x="4789935" y="-69291"/>
              <a:ext cx="38757" cy="501929"/>
              <a:chOff x="177970" y="1692197"/>
              <a:chExt cx="38757" cy="501929"/>
            </a:xfrm>
          </p:grpSpPr>
          <p:sp>
            <p:nvSpPr>
              <p:cNvPr id="3140" name="Google Shape;3140;p28"/>
              <p:cNvSpPr/>
              <p:nvPr/>
            </p:nvSpPr>
            <p:spPr>
              <a:xfrm>
                <a:off x="192454" y="1692197"/>
                <a:ext cx="10178" cy="488709"/>
              </a:xfrm>
              <a:custGeom>
                <a:rect b="b" l="l" r="r" t="t"/>
                <a:pathLst>
                  <a:path extrusionOk="0" h="1257" w="26">
                    <a:moveTo>
                      <a:pt x="13" y="1257"/>
                    </a:moveTo>
                    <a:lnTo>
                      <a:pt x="13" y="1257"/>
                    </a:lnTo>
                    <a:cubicBezTo>
                      <a:pt x="10" y="1257"/>
                      <a:pt x="8" y="1256"/>
                      <a:pt x="6" y="1255"/>
                    </a:cubicBezTo>
                    <a:cubicBezTo>
                      <a:pt x="4" y="1254"/>
                      <a:pt x="2" y="1252"/>
                      <a:pt x="1" y="1250"/>
                    </a:cubicBezTo>
                    <a:cubicBezTo>
                      <a:pt x="0" y="1248"/>
                      <a:pt x="0" y="1246"/>
                      <a:pt x="0" y="1244"/>
                    </a:cubicBez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0" y="8"/>
                      <a:pt x="1" y="6"/>
                    </a:cubicBezTo>
                    <a:cubicBezTo>
                      <a:pt x="2" y="4"/>
                      <a:pt x="4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3"/>
                    </a:cubicBezTo>
                    <a:lnTo>
                      <a:pt x="26" y="1244"/>
                    </a:lnTo>
                    <a:lnTo>
                      <a:pt x="26" y="1244"/>
                    </a:lnTo>
                    <a:cubicBezTo>
                      <a:pt x="26" y="1246"/>
                      <a:pt x="25" y="1248"/>
                      <a:pt x="24" y="1250"/>
                    </a:cubicBezTo>
                    <a:cubicBezTo>
                      <a:pt x="23" y="1252"/>
                      <a:pt x="21" y="1254"/>
                      <a:pt x="19" y="1255"/>
                    </a:cubicBezTo>
                    <a:cubicBezTo>
                      <a:pt x="17" y="1256"/>
                      <a:pt x="15" y="1257"/>
                      <a:pt x="13" y="12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8"/>
              <p:cNvSpPr/>
              <p:nvPr/>
            </p:nvSpPr>
            <p:spPr>
              <a:xfrm>
                <a:off x="177970" y="2155636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2" y="88"/>
                      <a:pt x="75" y="93"/>
                    </a:cubicBezTo>
                    <a:cubicBezTo>
                      <a:pt x="67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3"/>
                    </a:cubicBezTo>
                    <a:cubicBezTo>
                      <a:pt x="17" y="88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5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7" y="1"/>
                      <a:pt x="75" y="6"/>
                    </a:cubicBezTo>
                    <a:cubicBezTo>
                      <a:pt x="82" y="10"/>
                      <a:pt x="88" y="17"/>
                      <a:pt x="93" y="25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2" name="Google Shape;3142;p28"/>
            <p:cNvGrpSpPr/>
            <p:nvPr/>
          </p:nvGrpSpPr>
          <p:grpSpPr>
            <a:xfrm flipH="1" rot="5400000">
              <a:off x="4403959" y="254815"/>
              <a:ext cx="39148" cy="305201"/>
              <a:chOff x="91453" y="1790561"/>
              <a:chExt cx="39148" cy="305201"/>
            </a:xfrm>
          </p:grpSpPr>
          <p:sp>
            <p:nvSpPr>
              <p:cNvPr id="3143" name="Google Shape;314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5" name="Google Shape;3145;p28"/>
            <p:cNvGrpSpPr/>
            <p:nvPr/>
          </p:nvGrpSpPr>
          <p:grpSpPr>
            <a:xfrm flipH="1" rot="10800000">
              <a:off x="4670199" y="366458"/>
              <a:ext cx="82345" cy="81915"/>
              <a:chOff x="40948" y="2444350"/>
              <a:chExt cx="82345" cy="81915"/>
            </a:xfrm>
          </p:grpSpPr>
          <p:sp>
            <p:nvSpPr>
              <p:cNvPr id="3146" name="Google Shape;3146;p28"/>
              <p:cNvSpPr/>
              <p:nvPr/>
            </p:nvSpPr>
            <p:spPr>
              <a:xfrm>
                <a:off x="40948" y="2444350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28"/>
              <p:cNvSpPr/>
              <p:nvPr/>
            </p:nvSpPr>
            <p:spPr>
              <a:xfrm>
                <a:off x="42472" y="2445874"/>
                <a:ext cx="79295" cy="79248"/>
              </a:xfrm>
              <a:custGeom>
                <a:rect b="b" l="l" r="r" t="t"/>
                <a:pathLst>
                  <a:path extrusionOk="0" h="208" w="208">
                    <a:moveTo>
                      <a:pt x="0" y="189"/>
                    </a:moveTo>
                    <a:lnTo>
                      <a:pt x="189" y="0"/>
                    </a:lnTo>
                    <a:lnTo>
                      <a:pt x="208" y="19"/>
                    </a:lnTo>
                    <a:lnTo>
                      <a:pt x="18" y="208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9875" lIns="90000" spcFirstLastPara="1" rIns="90000" wrap="square" tIns="29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8" name="Google Shape;3148;p28"/>
            <p:cNvSpPr/>
            <p:nvPr/>
          </p:nvSpPr>
          <p:spPr>
            <a:xfrm flipH="1" rot="10800000">
              <a:off x="4789904" y="366458"/>
              <a:ext cx="82345" cy="81915"/>
            </a:xfrm>
            <a:custGeom>
              <a:rect b="b" l="l" r="r" t="t"/>
              <a:pathLst>
                <a:path extrusionOk="0" h="215" w="216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2400" lIns="90000" spcFirstLastPara="1" rIns="90000" wrap="square" tIns="32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9" name="Google Shape;3149;p28"/>
            <p:cNvGrpSpPr/>
            <p:nvPr/>
          </p:nvGrpSpPr>
          <p:grpSpPr>
            <a:xfrm rot="10800000">
              <a:off x="3985722" y="91435"/>
              <a:ext cx="692253" cy="40320"/>
              <a:chOff x="2030367" y="4961533"/>
              <a:chExt cx="692253" cy="40320"/>
            </a:xfrm>
          </p:grpSpPr>
          <p:sp>
            <p:nvSpPr>
              <p:cNvPr id="3150" name="Google Shape;3150;p28"/>
              <p:cNvSpPr/>
              <p:nvPr/>
            </p:nvSpPr>
            <p:spPr>
              <a:xfrm>
                <a:off x="2030367" y="4977022"/>
                <a:ext cx="677851" cy="9350"/>
              </a:xfrm>
              <a:custGeom>
                <a:rect b="b" l="l" r="r" t="t"/>
                <a:pathLst>
                  <a:path extrusionOk="0" h="26" w="1872">
                    <a:moveTo>
                      <a:pt x="1859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6"/>
                      <a:pt x="6" y="24"/>
                    </a:cubicBezTo>
                    <a:cubicBezTo>
                      <a:pt x="4" y="23"/>
                      <a:pt x="3" y="22"/>
                      <a:pt x="2" y="20"/>
                    </a:cubicBezTo>
                    <a:cubicBezTo>
                      <a:pt x="0" y="18"/>
                      <a:pt x="0" y="15"/>
                      <a:pt x="0" y="13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3" y="4"/>
                      <a:pt x="4" y="3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859" y="0"/>
                    </a:lnTo>
                    <a:lnTo>
                      <a:pt x="1859" y="0"/>
                    </a:lnTo>
                    <a:cubicBezTo>
                      <a:pt x="1861" y="0"/>
                      <a:pt x="1863" y="0"/>
                      <a:pt x="1865" y="1"/>
                    </a:cubicBezTo>
                    <a:cubicBezTo>
                      <a:pt x="1867" y="3"/>
                      <a:pt x="1869" y="4"/>
                      <a:pt x="1870" y="6"/>
                    </a:cubicBezTo>
                    <a:cubicBezTo>
                      <a:pt x="1871" y="8"/>
                      <a:pt x="1872" y="11"/>
                      <a:pt x="1872" y="13"/>
                    </a:cubicBezTo>
                    <a:cubicBezTo>
                      <a:pt x="1872" y="15"/>
                      <a:pt x="1871" y="18"/>
                      <a:pt x="1870" y="20"/>
                    </a:cubicBezTo>
                    <a:cubicBezTo>
                      <a:pt x="1869" y="22"/>
                      <a:pt x="1867" y="23"/>
                      <a:pt x="1865" y="24"/>
                    </a:cubicBezTo>
                    <a:cubicBezTo>
                      <a:pt x="1863" y="26"/>
                      <a:pt x="1861" y="26"/>
                      <a:pt x="1859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28"/>
              <p:cNvSpPr/>
              <p:nvPr/>
            </p:nvSpPr>
            <p:spPr>
              <a:xfrm>
                <a:off x="2684460" y="4963693"/>
                <a:ext cx="36000" cy="36000"/>
              </a:xfrm>
              <a:custGeom>
                <a:rect b="b" l="l" r="r" t="t"/>
                <a:pathLst>
                  <a:path extrusionOk="0" h="100" w="100">
                    <a:moveTo>
                      <a:pt x="100" y="50"/>
                    </a:moveTo>
                    <a:cubicBezTo>
                      <a:pt x="100" y="59"/>
                      <a:pt x="97" y="68"/>
                      <a:pt x="93" y="75"/>
                    </a:cubicBezTo>
                    <a:cubicBezTo>
                      <a:pt x="89" y="83"/>
                      <a:pt x="83" y="89"/>
                      <a:pt x="75" y="93"/>
                    </a:cubicBezTo>
                    <a:cubicBezTo>
                      <a:pt x="68" y="97"/>
                      <a:pt x="59" y="100"/>
                      <a:pt x="50" y="100"/>
                    </a:cubicBezTo>
                    <a:cubicBezTo>
                      <a:pt x="41" y="100"/>
                      <a:pt x="33" y="97"/>
                      <a:pt x="25" y="93"/>
                    </a:cubicBezTo>
                    <a:cubicBezTo>
                      <a:pt x="18" y="89"/>
                      <a:pt x="11" y="83"/>
                      <a:pt x="7" y="75"/>
                    </a:cubicBezTo>
                    <a:cubicBezTo>
                      <a:pt x="3" y="68"/>
                      <a:pt x="0" y="59"/>
                      <a:pt x="0" y="50"/>
                    </a:cubicBezTo>
                    <a:cubicBezTo>
                      <a:pt x="0" y="41"/>
                      <a:pt x="3" y="33"/>
                      <a:pt x="7" y="25"/>
                    </a:cubicBezTo>
                    <a:cubicBezTo>
                      <a:pt x="11" y="17"/>
                      <a:pt x="18" y="12"/>
                      <a:pt x="25" y="7"/>
                    </a:cubicBezTo>
                    <a:cubicBezTo>
                      <a:pt x="33" y="3"/>
                      <a:pt x="41" y="0"/>
                      <a:pt x="50" y="0"/>
                    </a:cubicBezTo>
                    <a:cubicBezTo>
                      <a:pt x="59" y="0"/>
                      <a:pt x="68" y="3"/>
                      <a:pt x="75" y="7"/>
                    </a:cubicBezTo>
                    <a:cubicBezTo>
                      <a:pt x="83" y="12"/>
                      <a:pt x="89" y="17"/>
                      <a:pt x="93" y="25"/>
                    </a:cubicBezTo>
                    <a:cubicBezTo>
                      <a:pt x="97" y="33"/>
                      <a:pt x="100" y="41"/>
                      <a:pt x="10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8"/>
              <p:cNvSpPr/>
              <p:nvPr/>
            </p:nvSpPr>
            <p:spPr>
              <a:xfrm>
                <a:off x="2682300" y="4961533"/>
                <a:ext cx="40320" cy="40320"/>
              </a:xfrm>
              <a:custGeom>
                <a:rect b="b" l="l" r="r" t="t"/>
                <a:pathLst>
                  <a:path extrusionOk="0" h="112" w="112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cubicBezTo>
                      <a:pt x="46" y="0"/>
                      <a:pt x="37" y="2"/>
                      <a:pt x="28" y="7"/>
                    </a:cubicBezTo>
                    <a:cubicBezTo>
                      <a:pt x="20" y="12"/>
                      <a:pt x="12" y="20"/>
                      <a:pt x="7" y="28"/>
                    </a:cubicBezTo>
                    <a:cubicBezTo>
                      <a:pt x="2" y="37"/>
                      <a:pt x="0" y="46"/>
                      <a:pt x="0" y="56"/>
                    </a:cubicBezTo>
                    <a:cubicBezTo>
                      <a:pt x="0" y="66"/>
                      <a:pt x="2" y="76"/>
                      <a:pt x="7" y="84"/>
                    </a:cubicBezTo>
                    <a:cubicBezTo>
                      <a:pt x="12" y="93"/>
                      <a:pt x="20" y="100"/>
                      <a:pt x="28" y="105"/>
                    </a:cubicBezTo>
                    <a:cubicBezTo>
                      <a:pt x="37" y="110"/>
                      <a:pt x="46" y="112"/>
                      <a:pt x="56" y="112"/>
                    </a:cubicBezTo>
                    <a:cubicBezTo>
                      <a:pt x="66" y="112"/>
                      <a:pt x="76" y="110"/>
                      <a:pt x="84" y="105"/>
                    </a:cubicBezTo>
                    <a:cubicBezTo>
                      <a:pt x="93" y="100"/>
                      <a:pt x="100" y="93"/>
                      <a:pt x="105" y="84"/>
                    </a:cubicBezTo>
                    <a:cubicBezTo>
                      <a:pt x="110" y="76"/>
                      <a:pt x="112" y="66"/>
                      <a:pt x="112" y="56"/>
                    </a:cubicBezTo>
                    <a:lnTo>
                      <a:pt x="112" y="56"/>
                    </a:lnTo>
                    <a:lnTo>
                      <a:pt x="112" y="56"/>
                    </a:lnTo>
                    <a:cubicBezTo>
                      <a:pt x="112" y="46"/>
                      <a:pt x="110" y="37"/>
                      <a:pt x="105" y="28"/>
                    </a:cubicBezTo>
                    <a:cubicBezTo>
                      <a:pt x="100" y="20"/>
                      <a:pt x="93" y="12"/>
                      <a:pt x="84" y="7"/>
                    </a:cubicBezTo>
                    <a:cubicBezTo>
                      <a:pt x="76" y="2"/>
                      <a:pt x="66" y="0"/>
                      <a:pt x="56" y="0"/>
                    </a:cubicBezTo>
                    <a:moveTo>
                      <a:pt x="56" y="99"/>
                    </a:moveTo>
                    <a:lnTo>
                      <a:pt x="56" y="99"/>
                    </a:lnTo>
                    <a:lnTo>
                      <a:pt x="56" y="99"/>
                    </a:lnTo>
                    <a:cubicBezTo>
                      <a:pt x="48" y="99"/>
                      <a:pt x="41" y="97"/>
                      <a:pt x="34" y="93"/>
                    </a:cubicBezTo>
                    <a:cubicBezTo>
                      <a:pt x="28" y="89"/>
                      <a:pt x="23" y="84"/>
                      <a:pt x="19" y="77"/>
                    </a:cubicBezTo>
                    <a:cubicBezTo>
                      <a:pt x="16" y="71"/>
                      <a:pt x="13" y="64"/>
                      <a:pt x="13" y="56"/>
                    </a:cubicBezTo>
                    <a:cubicBezTo>
                      <a:pt x="13" y="49"/>
                      <a:pt x="16" y="41"/>
                      <a:pt x="19" y="34"/>
                    </a:cubicBezTo>
                    <a:cubicBezTo>
                      <a:pt x="23" y="28"/>
                      <a:pt x="28" y="23"/>
                      <a:pt x="34" y="19"/>
                    </a:cubicBezTo>
                    <a:cubicBezTo>
                      <a:pt x="41" y="16"/>
                      <a:pt x="48" y="13"/>
                      <a:pt x="56" y="13"/>
                    </a:cubicBezTo>
                    <a:cubicBezTo>
                      <a:pt x="64" y="13"/>
                      <a:pt x="72" y="16"/>
                      <a:pt x="78" y="19"/>
                    </a:cubicBezTo>
                    <a:cubicBezTo>
                      <a:pt x="85" y="23"/>
                      <a:pt x="90" y="28"/>
                      <a:pt x="93" y="34"/>
                    </a:cubicBezTo>
                    <a:cubicBezTo>
                      <a:pt x="97" y="41"/>
                      <a:pt x="99" y="48"/>
                      <a:pt x="99" y="56"/>
                    </a:cubicBezTo>
                    <a:lnTo>
                      <a:pt x="99" y="56"/>
                    </a:lnTo>
                    <a:lnTo>
                      <a:pt x="99" y="56"/>
                    </a:lnTo>
                    <a:cubicBezTo>
                      <a:pt x="99" y="63"/>
                      <a:pt x="97" y="71"/>
                      <a:pt x="93" y="77"/>
                    </a:cubicBezTo>
                    <a:cubicBezTo>
                      <a:pt x="90" y="84"/>
                      <a:pt x="85" y="89"/>
                      <a:pt x="78" y="93"/>
                    </a:cubicBezTo>
                    <a:cubicBezTo>
                      <a:pt x="72" y="97"/>
                      <a:pt x="64" y="99"/>
                      <a:pt x="56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3" name="Google Shape;3153;p28"/>
            <p:cNvGrpSpPr/>
            <p:nvPr/>
          </p:nvGrpSpPr>
          <p:grpSpPr>
            <a:xfrm rot="-5400000">
              <a:off x="3017411" y="65433"/>
              <a:ext cx="39148" cy="555033"/>
              <a:chOff x="91453" y="1540729"/>
              <a:chExt cx="39148" cy="555033"/>
            </a:xfrm>
          </p:grpSpPr>
          <p:sp>
            <p:nvSpPr>
              <p:cNvPr id="3154" name="Google Shape;3154;p28"/>
              <p:cNvSpPr/>
              <p:nvPr/>
            </p:nvSpPr>
            <p:spPr>
              <a:xfrm>
                <a:off x="105938" y="1540729"/>
                <a:ext cx="10175" cy="541800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6" name="Google Shape;3156;p28"/>
            <p:cNvGrpSpPr/>
            <p:nvPr/>
          </p:nvGrpSpPr>
          <p:grpSpPr>
            <a:xfrm>
              <a:off x="2860676" y="132450"/>
              <a:ext cx="182880" cy="128016"/>
              <a:chOff x="6057360" y="1314720"/>
              <a:chExt cx="182880" cy="128016"/>
            </a:xfrm>
          </p:grpSpPr>
          <p:sp>
            <p:nvSpPr>
              <p:cNvPr id="3157" name="Google Shape;3157;p28"/>
              <p:cNvSpPr/>
              <p:nvPr/>
            </p:nvSpPr>
            <p:spPr>
              <a:xfrm>
                <a:off x="6057360" y="1314720"/>
                <a:ext cx="182880" cy="25317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28"/>
              <p:cNvSpPr/>
              <p:nvPr/>
            </p:nvSpPr>
            <p:spPr>
              <a:xfrm>
                <a:off x="6057360" y="1366308"/>
                <a:ext cx="182880" cy="25317"/>
              </a:xfrm>
              <a:custGeom>
                <a:rect b="b" l="l" r="r" t="t"/>
                <a:pathLst>
                  <a:path extrusionOk="0" h="53" w="391">
                    <a:moveTo>
                      <a:pt x="0" y="0"/>
                    </a:moveTo>
                    <a:lnTo>
                      <a:pt x="391" y="0"/>
                    </a:lnTo>
                    <a:lnTo>
                      <a:pt x="391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28"/>
              <p:cNvSpPr/>
              <p:nvPr/>
            </p:nvSpPr>
            <p:spPr>
              <a:xfrm>
                <a:off x="6057360" y="1417419"/>
                <a:ext cx="144995" cy="25317"/>
              </a:xfrm>
              <a:custGeom>
                <a:rect b="b" l="l" r="r" t="t"/>
                <a:pathLst>
                  <a:path extrusionOk="0" h="53" w="310">
                    <a:moveTo>
                      <a:pt x="0" y="0"/>
                    </a:moveTo>
                    <a:lnTo>
                      <a:pt x="310" y="0"/>
                    </a:lnTo>
                    <a:lnTo>
                      <a:pt x="310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0" name="Google Shape;3160;p28"/>
            <p:cNvGrpSpPr/>
            <p:nvPr/>
          </p:nvGrpSpPr>
          <p:grpSpPr>
            <a:xfrm>
              <a:off x="7165035" y="292096"/>
              <a:ext cx="501929" cy="155457"/>
              <a:chOff x="5090160" y="5000670"/>
              <a:chExt cx="501929" cy="155457"/>
            </a:xfrm>
          </p:grpSpPr>
          <p:grpSp>
            <p:nvGrpSpPr>
              <p:cNvPr id="3161" name="Google Shape;3161;p28"/>
              <p:cNvGrpSpPr/>
              <p:nvPr/>
            </p:nvGrpSpPr>
            <p:grpSpPr>
              <a:xfrm rot="-5400000">
                <a:off x="5321746" y="4885785"/>
                <a:ext cx="38757" cy="501929"/>
                <a:chOff x="177970" y="1692197"/>
                <a:chExt cx="38757" cy="501929"/>
              </a:xfrm>
            </p:grpSpPr>
            <p:sp>
              <p:nvSpPr>
                <p:cNvPr id="3162" name="Google Shape;3162;p2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3" name="Google Shape;3163;p2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64" name="Google Shape;3164;p28"/>
              <p:cNvGrpSpPr/>
              <p:nvPr/>
            </p:nvGrpSpPr>
            <p:grpSpPr>
              <a:xfrm flipH="1" rot="5400000">
                <a:off x="5144374" y="5008943"/>
                <a:ext cx="137094" cy="120548"/>
                <a:chOff x="454680" y="218515"/>
                <a:chExt cx="125280" cy="110160"/>
              </a:xfrm>
            </p:grpSpPr>
            <p:sp>
              <p:nvSpPr>
                <p:cNvPr id="3165" name="Google Shape;3165;p2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6" name="Google Shape;3166;p2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67" name="Google Shape;3167;p28"/>
            <p:cNvGrpSpPr/>
            <p:nvPr/>
          </p:nvGrpSpPr>
          <p:grpSpPr>
            <a:xfrm>
              <a:off x="6570821" y="91563"/>
              <a:ext cx="72097" cy="185122"/>
              <a:chOff x="494142" y="3982591"/>
              <a:chExt cx="72097" cy="185122"/>
            </a:xfrm>
          </p:grpSpPr>
          <p:sp>
            <p:nvSpPr>
              <p:cNvPr id="3168" name="Google Shape;3168;p28"/>
              <p:cNvSpPr/>
              <p:nvPr/>
            </p:nvSpPr>
            <p:spPr>
              <a:xfrm rot="5400000">
                <a:off x="494338" y="3982395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69" name="Google Shape;3169;p28"/>
              <p:cNvGrpSpPr/>
              <p:nvPr/>
            </p:nvGrpSpPr>
            <p:grpSpPr>
              <a:xfrm rot="5400000">
                <a:off x="494146" y="4095620"/>
                <a:ext cx="72092" cy="72092"/>
                <a:chOff x="833760" y="96688"/>
                <a:chExt cx="65880" cy="65880"/>
              </a:xfrm>
            </p:grpSpPr>
            <p:sp>
              <p:nvSpPr>
                <p:cNvPr id="3170" name="Google Shape;3170;p28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1" name="Google Shape;3171;p28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72" name="Google Shape;3172;p28"/>
            <p:cNvGrpSpPr/>
            <p:nvPr/>
          </p:nvGrpSpPr>
          <p:grpSpPr>
            <a:xfrm flipH="1" rot="5400000">
              <a:off x="6470743" y="221708"/>
              <a:ext cx="39148" cy="305201"/>
              <a:chOff x="91453" y="1790561"/>
              <a:chExt cx="39148" cy="305201"/>
            </a:xfrm>
          </p:grpSpPr>
          <p:sp>
            <p:nvSpPr>
              <p:cNvPr id="3173" name="Google Shape;3173;p28"/>
              <p:cNvSpPr/>
              <p:nvPr/>
            </p:nvSpPr>
            <p:spPr>
              <a:xfrm>
                <a:off x="105937" y="1790561"/>
                <a:ext cx="10178" cy="291981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28"/>
              <p:cNvSpPr/>
              <p:nvPr/>
            </p:nvSpPr>
            <p:spPr>
              <a:xfrm>
                <a:off x="91452" y="2057272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5" name="Google Shape;3175;p28"/>
            <p:cNvSpPr/>
            <p:nvPr/>
          </p:nvSpPr>
          <p:spPr>
            <a:xfrm>
              <a:off x="6225362" y="111795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6" name="Google Shape;3176;p28"/>
            <p:cNvGrpSpPr/>
            <p:nvPr/>
          </p:nvGrpSpPr>
          <p:grpSpPr>
            <a:xfrm flipH="1" rot="5400000">
              <a:off x="6057681" y="140446"/>
              <a:ext cx="168336" cy="447498"/>
              <a:chOff x="367409" y="1784362"/>
              <a:chExt cx="168336" cy="447498"/>
            </a:xfrm>
          </p:grpSpPr>
          <p:sp>
            <p:nvSpPr>
              <p:cNvPr id="3177" name="Google Shape;3177;p28"/>
              <p:cNvSpPr/>
              <p:nvPr/>
            </p:nvSpPr>
            <p:spPr>
              <a:xfrm>
                <a:off x="367409" y="1784362"/>
                <a:ext cx="155026" cy="433112"/>
              </a:xfrm>
              <a:custGeom>
                <a:rect b="b" l="l" r="r" t="t"/>
                <a:pathLst>
                  <a:path extrusionOk="0" h="1114" w="396">
                    <a:moveTo>
                      <a:pt x="383" y="1114"/>
                    </a:moveTo>
                    <a:lnTo>
                      <a:pt x="0" y="1114"/>
                    </a:lnTo>
                    <a:lnTo>
                      <a:pt x="0" y="13"/>
                    </a:lnTo>
                    <a:lnTo>
                      <a:pt x="0" y="13"/>
                    </a:ln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4" y="5"/>
                      <a:pt x="25" y="7"/>
                    </a:cubicBezTo>
                    <a:cubicBezTo>
                      <a:pt x="26" y="9"/>
                      <a:pt x="27" y="11"/>
                      <a:pt x="27" y="13"/>
                    </a:cubicBezTo>
                    <a:lnTo>
                      <a:pt x="27" y="13"/>
                    </a:lnTo>
                    <a:lnTo>
                      <a:pt x="27" y="1089"/>
                    </a:lnTo>
                    <a:lnTo>
                      <a:pt x="383" y="1089"/>
                    </a:lnTo>
                    <a:lnTo>
                      <a:pt x="383" y="1089"/>
                    </a:lnTo>
                    <a:cubicBezTo>
                      <a:pt x="385" y="1089"/>
                      <a:pt x="387" y="1090"/>
                      <a:pt x="389" y="1091"/>
                    </a:cubicBezTo>
                    <a:cubicBezTo>
                      <a:pt x="391" y="1092"/>
                      <a:pt x="393" y="1094"/>
                      <a:pt x="394" y="1096"/>
                    </a:cubicBezTo>
                    <a:cubicBezTo>
                      <a:pt x="395" y="1098"/>
                      <a:pt x="396" y="1100"/>
                      <a:pt x="396" y="1102"/>
                    </a:cubicBezTo>
                    <a:lnTo>
                      <a:pt x="396" y="1102"/>
                    </a:lnTo>
                    <a:cubicBezTo>
                      <a:pt x="396" y="1104"/>
                      <a:pt x="395" y="1106"/>
                      <a:pt x="394" y="1108"/>
                    </a:cubicBezTo>
                    <a:cubicBezTo>
                      <a:pt x="393" y="1110"/>
                      <a:pt x="392" y="1111"/>
                      <a:pt x="390" y="1112"/>
                    </a:cubicBezTo>
                    <a:cubicBezTo>
                      <a:pt x="388" y="1114"/>
                      <a:pt x="385" y="1114"/>
                      <a:pt x="383" y="1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28"/>
              <p:cNvSpPr/>
              <p:nvPr/>
            </p:nvSpPr>
            <p:spPr>
              <a:xfrm>
                <a:off x="496989" y="2193369"/>
                <a:ext cx="38757" cy="38490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7"/>
                      <a:pt x="93" y="74"/>
                    </a:cubicBezTo>
                    <a:cubicBezTo>
                      <a:pt x="88" y="82"/>
                      <a:pt x="81" y="88"/>
                      <a:pt x="74" y="92"/>
                    </a:cubicBezTo>
                    <a:cubicBezTo>
                      <a:pt x="66" y="97"/>
                      <a:pt x="58" y="99"/>
                      <a:pt x="50" y="99"/>
                    </a:cubicBezTo>
                    <a:cubicBezTo>
                      <a:pt x="41" y="99"/>
                      <a:pt x="32" y="97"/>
                      <a:pt x="25" y="92"/>
                    </a:cubicBezTo>
                    <a:cubicBezTo>
                      <a:pt x="17" y="88"/>
                      <a:pt x="10" y="82"/>
                      <a:pt x="6" y="74"/>
                    </a:cubicBezTo>
                    <a:cubicBezTo>
                      <a:pt x="1" y="67"/>
                      <a:pt x="0" y="58"/>
                      <a:pt x="0" y="49"/>
                    </a:cubicBezTo>
                    <a:cubicBezTo>
                      <a:pt x="0" y="40"/>
                      <a:pt x="2" y="32"/>
                      <a:pt x="6" y="24"/>
                    </a:cubicBezTo>
                    <a:cubicBezTo>
                      <a:pt x="11" y="17"/>
                      <a:pt x="17" y="11"/>
                      <a:pt x="25" y="7"/>
                    </a:cubicBezTo>
                    <a:cubicBezTo>
                      <a:pt x="32" y="2"/>
                      <a:pt x="41" y="0"/>
                      <a:pt x="50" y="0"/>
                    </a:cubicBezTo>
                    <a:cubicBezTo>
                      <a:pt x="58" y="0"/>
                      <a:pt x="66" y="2"/>
                      <a:pt x="74" y="7"/>
                    </a:cubicBezTo>
                    <a:cubicBezTo>
                      <a:pt x="81" y="11"/>
                      <a:pt x="88" y="17"/>
                      <a:pt x="93" y="24"/>
                    </a:cubicBezTo>
                    <a:cubicBezTo>
                      <a:pt x="97" y="32"/>
                      <a:pt x="99" y="40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9" name="Google Shape;3179;p28"/>
            <p:cNvSpPr/>
            <p:nvPr/>
          </p:nvSpPr>
          <p:spPr>
            <a:xfrm>
              <a:off x="4909600" y="366315"/>
              <a:ext cx="82200" cy="8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180" name="Google Shape;3180;p28"/>
            <p:cNvSpPr/>
            <p:nvPr/>
          </p:nvSpPr>
          <p:spPr>
            <a:xfrm flipH="1" rot="10800000">
              <a:off x="5029154" y="366458"/>
              <a:ext cx="82345" cy="81915"/>
            </a:xfrm>
            <a:custGeom>
              <a:rect b="b" l="l" r="r" t="t"/>
              <a:pathLst>
                <a:path extrusionOk="0" h="215" w="216">
                  <a:moveTo>
                    <a:pt x="216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16" y="215"/>
                  </a:lnTo>
                  <a:moveTo>
                    <a:pt x="26" y="188"/>
                  </a:moveTo>
                  <a:lnTo>
                    <a:pt x="189" y="188"/>
                  </a:lnTo>
                  <a:lnTo>
                    <a:pt x="189" y="26"/>
                  </a:lnTo>
                  <a:lnTo>
                    <a:pt x="26" y="26"/>
                  </a:lnTo>
                  <a:lnTo>
                    <a:pt x="26" y="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32400" lIns="90000" spcFirstLastPara="1" rIns="90000" wrap="square" tIns="32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30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7" name="Google Shape;31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0" name="Google Shape;3190;p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"/>
          <p:cNvGrpSpPr/>
          <p:nvPr/>
        </p:nvGrpSpPr>
        <p:grpSpPr>
          <a:xfrm>
            <a:off x="90794" y="91635"/>
            <a:ext cx="8962683" cy="4957857"/>
            <a:chOff x="90794" y="91635"/>
            <a:chExt cx="8962683" cy="4957857"/>
          </a:xfrm>
        </p:grpSpPr>
        <p:grpSp>
          <p:nvGrpSpPr>
            <p:cNvPr id="226" name="Google Shape;226;p4"/>
            <p:cNvGrpSpPr/>
            <p:nvPr/>
          </p:nvGrpSpPr>
          <p:grpSpPr>
            <a:xfrm>
              <a:off x="90794" y="2333258"/>
              <a:ext cx="780887" cy="2716234"/>
              <a:chOff x="90794" y="2333258"/>
              <a:chExt cx="780887" cy="2716234"/>
            </a:xfrm>
          </p:grpSpPr>
          <p:grpSp>
            <p:nvGrpSpPr>
              <p:cNvPr id="227" name="Google Shape;227;p4"/>
              <p:cNvGrpSpPr/>
              <p:nvPr/>
            </p:nvGrpSpPr>
            <p:grpSpPr>
              <a:xfrm>
                <a:off x="90794" y="2333258"/>
                <a:ext cx="82345" cy="81915"/>
                <a:chOff x="40948" y="2444350"/>
                <a:chExt cx="82345" cy="81915"/>
              </a:xfrm>
            </p:grpSpPr>
            <p:sp>
              <p:nvSpPr>
                <p:cNvPr id="228" name="Google Shape;228;p4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0" name="Google Shape;230;p4"/>
              <p:cNvSpPr/>
              <p:nvPr/>
            </p:nvSpPr>
            <p:spPr>
              <a:xfrm>
                <a:off x="210500" y="23332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1" name="Google Shape;231;p4"/>
              <p:cNvGrpSpPr/>
              <p:nvPr/>
            </p:nvGrpSpPr>
            <p:grpSpPr>
              <a:xfrm>
                <a:off x="90871" y="2517929"/>
                <a:ext cx="356602" cy="356628"/>
                <a:chOff x="-4118225" y="3253275"/>
                <a:chExt cx="292225" cy="290650"/>
              </a:xfrm>
            </p:grpSpPr>
            <p:sp>
              <p:nvSpPr>
                <p:cNvPr id="232" name="Google Shape;232;p4"/>
                <p:cNvSpPr/>
                <p:nvPr/>
              </p:nvSpPr>
              <p:spPr>
                <a:xfrm>
                  <a:off x="-4118225" y="3287125"/>
                  <a:ext cx="256725" cy="256800"/>
                </a:xfrm>
                <a:custGeom>
                  <a:rect b="b" l="l" r="r" t="t"/>
                  <a:pathLst>
                    <a:path extrusionOk="0" h="10272" w="10269">
                      <a:moveTo>
                        <a:pt x="5104" y="1"/>
                      </a:moveTo>
                      <a:cubicBezTo>
                        <a:pt x="2268" y="1"/>
                        <a:pt x="0" y="2301"/>
                        <a:pt x="0" y="5136"/>
                      </a:cubicBezTo>
                      <a:cubicBezTo>
                        <a:pt x="0" y="7972"/>
                        <a:pt x="2268" y="10271"/>
                        <a:pt x="5104" y="10271"/>
                      </a:cubicBezTo>
                      <a:cubicBezTo>
                        <a:pt x="7939" y="10271"/>
                        <a:pt x="10239" y="8003"/>
                        <a:pt x="10239" y="5168"/>
                      </a:cubicBezTo>
                      <a:cubicBezTo>
                        <a:pt x="10268" y="4993"/>
                        <a:pt x="10108" y="4818"/>
                        <a:pt x="9910" y="4818"/>
                      </a:cubicBezTo>
                      <a:cubicBezTo>
                        <a:pt x="9894" y="4818"/>
                        <a:pt x="9877" y="4819"/>
                        <a:pt x="9861" y="4821"/>
                      </a:cubicBezTo>
                      <a:lnTo>
                        <a:pt x="5797" y="4821"/>
                      </a:lnTo>
                      <a:cubicBezTo>
                        <a:pt x="5639" y="4821"/>
                        <a:pt x="5450" y="4695"/>
                        <a:pt x="5450" y="4506"/>
                      </a:cubicBezTo>
                      <a:lnTo>
                        <a:pt x="5450" y="347"/>
                      </a:lnTo>
                      <a:cubicBezTo>
                        <a:pt x="5450" y="158"/>
                        <a:pt x="5324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-3963850" y="3253275"/>
                  <a:ext cx="137850" cy="137850"/>
                </a:xfrm>
                <a:custGeom>
                  <a:rect b="b" l="l" r="r" t="t"/>
                  <a:pathLst>
                    <a:path extrusionOk="0" h="5514" w="5514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35"/>
                      </a:lnTo>
                      <a:cubicBezTo>
                        <a:pt x="0" y="5356"/>
                        <a:pt x="158" y="5514"/>
                        <a:pt x="347" y="5514"/>
                      </a:cubicBezTo>
                      <a:lnTo>
                        <a:pt x="5167" y="5514"/>
                      </a:lnTo>
                      <a:cubicBezTo>
                        <a:pt x="5356" y="5514"/>
                        <a:pt x="5513" y="5356"/>
                        <a:pt x="5513" y="5135"/>
                      </a:cubicBezTo>
                      <a:cubicBezTo>
                        <a:pt x="5513" y="2269"/>
                        <a:pt x="3182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" name="Google Shape;234;p4"/>
              <p:cNvGrpSpPr/>
              <p:nvPr/>
            </p:nvGrpSpPr>
            <p:grpSpPr>
              <a:xfrm>
                <a:off x="169560" y="4058635"/>
                <a:ext cx="72094" cy="185163"/>
                <a:chOff x="342667" y="4056311"/>
                <a:chExt cx="72094" cy="185163"/>
              </a:xfrm>
            </p:grpSpPr>
            <p:sp>
              <p:nvSpPr>
                <p:cNvPr id="235" name="Google Shape;235;p4"/>
                <p:cNvSpPr/>
                <p:nvPr/>
              </p:nvSpPr>
              <p:spPr>
                <a:xfrm rot="5400000">
                  <a:off x="342666" y="4056311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4"/>
                <p:cNvSpPr/>
                <p:nvPr/>
              </p:nvSpPr>
              <p:spPr>
                <a:xfrm rot="5400000">
                  <a:off x="342863" y="416957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7" name="Google Shape;237;p4"/>
              <p:cNvGrpSpPr/>
              <p:nvPr/>
            </p:nvGrpSpPr>
            <p:grpSpPr>
              <a:xfrm rot="5400000">
                <a:off x="-146401" y="3343271"/>
                <a:ext cx="704015" cy="39002"/>
                <a:chOff x="795849" y="289913"/>
                <a:chExt cx="704015" cy="39002"/>
              </a:xfrm>
            </p:grpSpPr>
            <p:sp>
              <p:nvSpPr>
                <p:cNvPr id="238" name="Google Shape;238;p4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" name="Google Shape;240;p4"/>
              <p:cNvGrpSpPr/>
              <p:nvPr/>
            </p:nvGrpSpPr>
            <p:grpSpPr>
              <a:xfrm rot="-5400000">
                <a:off x="305391" y="3112802"/>
                <a:ext cx="39148" cy="245885"/>
                <a:chOff x="91453" y="1849877"/>
                <a:chExt cx="39148" cy="245885"/>
              </a:xfrm>
            </p:grpSpPr>
            <p:sp>
              <p:nvSpPr>
                <p:cNvPr id="241" name="Google Shape;241;p4"/>
                <p:cNvSpPr/>
                <p:nvPr/>
              </p:nvSpPr>
              <p:spPr>
                <a:xfrm>
                  <a:off x="105946" y="1849877"/>
                  <a:ext cx="10175" cy="232675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3" name="Google Shape;243;p4"/>
              <p:cNvSpPr/>
              <p:nvPr/>
            </p:nvSpPr>
            <p:spPr>
              <a:xfrm>
                <a:off x="91307" y="3779532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244" name="Google Shape;244;p4"/>
              <p:cNvGrpSpPr/>
              <p:nvPr/>
            </p:nvGrpSpPr>
            <p:grpSpPr>
              <a:xfrm>
                <a:off x="265260" y="3298764"/>
                <a:ext cx="182880" cy="128016"/>
                <a:chOff x="6057360" y="1314720"/>
                <a:chExt cx="182880" cy="128016"/>
              </a:xfrm>
            </p:grpSpPr>
            <p:sp>
              <p:nvSpPr>
                <p:cNvPr id="245" name="Google Shape;245;p4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4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4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248;p4"/>
              <p:cNvGrpSpPr/>
              <p:nvPr/>
            </p:nvGrpSpPr>
            <p:grpSpPr>
              <a:xfrm>
                <a:off x="91298" y="4310380"/>
                <a:ext cx="284396" cy="348996"/>
                <a:chOff x="162348" y="4328922"/>
                <a:chExt cx="284396" cy="348996"/>
              </a:xfrm>
            </p:grpSpPr>
            <p:sp>
              <p:nvSpPr>
                <p:cNvPr id="249" name="Google Shape;249;p4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4"/>
              <p:cNvGrpSpPr/>
              <p:nvPr/>
            </p:nvGrpSpPr>
            <p:grpSpPr>
              <a:xfrm>
                <a:off x="437845" y="4094324"/>
                <a:ext cx="433837" cy="775716"/>
                <a:chOff x="480673" y="4096512"/>
                <a:chExt cx="433837" cy="775716"/>
              </a:xfrm>
            </p:grpSpPr>
            <p:sp>
              <p:nvSpPr>
                <p:cNvPr id="252" name="Google Shape;252;p4"/>
                <p:cNvSpPr/>
                <p:nvPr/>
              </p:nvSpPr>
              <p:spPr>
                <a:xfrm>
                  <a:off x="480673" y="4096512"/>
                  <a:ext cx="420875" cy="761619"/>
                </a:xfrm>
                <a:custGeom>
                  <a:rect b="b" l="l" r="r" t="t"/>
                  <a:pathLst>
                    <a:path extrusionOk="0" h="1999" w="1104">
                      <a:moveTo>
                        <a:pt x="1091" y="1999"/>
                      </a:moveTo>
                      <a:lnTo>
                        <a:pt x="0" y="1999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4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8" y="1"/>
                        <a:pt x="20" y="2"/>
                      </a:cubicBezTo>
                      <a:cubicBezTo>
                        <a:pt x="22" y="4"/>
                        <a:pt x="22" y="4"/>
                        <a:pt x="24" y="6"/>
                      </a:cubicBezTo>
                      <a:cubicBezTo>
                        <a:pt x="25" y="8"/>
                        <a:pt x="26" y="11"/>
                        <a:pt x="26" y="13"/>
                      </a:cubicBezTo>
                      <a:lnTo>
                        <a:pt x="26" y="13"/>
                      </a:lnTo>
                      <a:lnTo>
                        <a:pt x="26" y="1972"/>
                      </a:lnTo>
                      <a:lnTo>
                        <a:pt x="1091" y="1972"/>
                      </a:lnTo>
                      <a:lnTo>
                        <a:pt x="1091" y="1972"/>
                      </a:lnTo>
                      <a:cubicBezTo>
                        <a:pt x="1093" y="1972"/>
                        <a:pt x="1095" y="1973"/>
                        <a:pt x="1097" y="1974"/>
                      </a:cubicBezTo>
                      <a:cubicBezTo>
                        <a:pt x="1099" y="1975"/>
                        <a:pt x="1101" y="1977"/>
                        <a:pt x="1102" y="1979"/>
                      </a:cubicBezTo>
                      <a:cubicBezTo>
                        <a:pt x="1103" y="1981"/>
                        <a:pt x="1104" y="1984"/>
                        <a:pt x="1104" y="1986"/>
                      </a:cubicBezTo>
                      <a:cubicBezTo>
                        <a:pt x="1104" y="1989"/>
                        <a:pt x="1103" y="1990"/>
                        <a:pt x="1102" y="1992"/>
                      </a:cubicBezTo>
                      <a:cubicBezTo>
                        <a:pt x="1101" y="1994"/>
                        <a:pt x="1099" y="1996"/>
                        <a:pt x="1097" y="1997"/>
                      </a:cubicBezTo>
                      <a:cubicBezTo>
                        <a:pt x="1095" y="1998"/>
                        <a:pt x="1093" y="1999"/>
                        <a:pt x="1091" y="19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876769" y="4834128"/>
                  <a:ext cx="37742" cy="381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8"/>
                        <a:pt x="92" y="75"/>
                      </a:cubicBezTo>
                      <a:cubicBezTo>
                        <a:pt x="87" y="83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3"/>
                        <a:pt x="6" y="75"/>
                      </a:cubicBezTo>
                      <a:cubicBezTo>
                        <a:pt x="1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2"/>
                        <a:pt x="24" y="7"/>
                      </a:cubicBezTo>
                      <a:cubicBezTo>
                        <a:pt x="31" y="3"/>
                        <a:pt x="41" y="0"/>
                        <a:pt x="49" y="0"/>
                      </a:cubicBezTo>
                      <a:cubicBezTo>
                        <a:pt x="58" y="0"/>
                        <a:pt x="66" y="3"/>
                        <a:pt x="74" y="7"/>
                      </a:cubicBezTo>
                      <a:cubicBezTo>
                        <a:pt x="81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Google Shape;254;p4"/>
              <p:cNvSpPr/>
              <p:nvPr/>
            </p:nvSpPr>
            <p:spPr>
              <a:xfrm>
                <a:off x="513391" y="4692982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642316" y="4692973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92365" y="4706996"/>
                <a:ext cx="340817" cy="342138"/>
              </a:xfrm>
              <a:custGeom>
                <a:rect b="b" l="l" r="r" t="t"/>
                <a:pathLst>
                  <a:path extrusionOk="0" h="898" w="894">
                    <a:moveTo>
                      <a:pt x="79" y="140"/>
                    </a:moveTo>
                    <a:lnTo>
                      <a:pt x="79" y="140"/>
                    </a:lnTo>
                    <a:cubicBezTo>
                      <a:pt x="67" y="154"/>
                      <a:pt x="57" y="169"/>
                      <a:pt x="48" y="185"/>
                    </a:cubicBezTo>
                    <a:cubicBezTo>
                      <a:pt x="17" y="239"/>
                      <a:pt x="0" y="301"/>
                      <a:pt x="0" y="364"/>
                    </a:cubicBezTo>
                    <a:cubicBezTo>
                      <a:pt x="0" y="427"/>
                      <a:pt x="16" y="489"/>
                      <a:pt x="48" y="543"/>
                    </a:cubicBezTo>
                    <a:cubicBezTo>
                      <a:pt x="79" y="598"/>
                      <a:pt x="124" y="643"/>
                      <a:pt x="179" y="674"/>
                    </a:cubicBezTo>
                    <a:cubicBezTo>
                      <a:pt x="233" y="706"/>
                      <a:pt x="295" y="722"/>
                      <a:pt x="358" y="722"/>
                    </a:cubicBezTo>
                    <a:cubicBezTo>
                      <a:pt x="420" y="722"/>
                      <a:pt x="483" y="706"/>
                      <a:pt x="538" y="674"/>
                    </a:cubicBezTo>
                    <a:cubicBezTo>
                      <a:pt x="545" y="670"/>
                      <a:pt x="551" y="666"/>
                      <a:pt x="558" y="661"/>
                    </a:cubicBezTo>
                    <a:lnTo>
                      <a:pt x="787" y="890"/>
                    </a:lnTo>
                    <a:lnTo>
                      <a:pt x="787" y="890"/>
                    </a:lnTo>
                    <a:cubicBezTo>
                      <a:pt x="789" y="892"/>
                      <a:pt x="790" y="893"/>
                      <a:pt x="792" y="894"/>
                    </a:cubicBezTo>
                    <a:cubicBezTo>
                      <a:pt x="796" y="897"/>
                      <a:pt x="800" y="898"/>
                      <a:pt x="805" y="898"/>
                    </a:cubicBezTo>
                    <a:cubicBezTo>
                      <a:pt x="809" y="898"/>
                      <a:pt x="813" y="897"/>
                      <a:pt x="817" y="894"/>
                    </a:cubicBezTo>
                    <a:cubicBezTo>
                      <a:pt x="819" y="893"/>
                      <a:pt x="821" y="892"/>
                      <a:pt x="822" y="890"/>
                    </a:cubicBezTo>
                    <a:lnTo>
                      <a:pt x="887" y="826"/>
                    </a:lnTo>
                    <a:lnTo>
                      <a:pt x="887" y="826"/>
                    </a:lnTo>
                    <a:cubicBezTo>
                      <a:pt x="888" y="825"/>
                      <a:pt x="890" y="823"/>
                      <a:pt x="891" y="821"/>
                    </a:cubicBezTo>
                    <a:cubicBezTo>
                      <a:pt x="893" y="817"/>
                      <a:pt x="894" y="814"/>
                      <a:pt x="894" y="809"/>
                    </a:cubicBezTo>
                    <a:cubicBezTo>
                      <a:pt x="894" y="805"/>
                      <a:pt x="893" y="800"/>
                      <a:pt x="891" y="796"/>
                    </a:cubicBezTo>
                    <a:cubicBezTo>
                      <a:pt x="890" y="794"/>
                      <a:pt x="888" y="793"/>
                      <a:pt x="887" y="791"/>
                    </a:cubicBezTo>
                    <a:lnTo>
                      <a:pt x="658" y="562"/>
                    </a:lnTo>
                    <a:lnTo>
                      <a:pt x="658" y="562"/>
                    </a:lnTo>
                    <a:cubicBezTo>
                      <a:pt x="663" y="554"/>
                      <a:pt x="668" y="546"/>
                      <a:pt x="673" y="538"/>
                    </a:cubicBezTo>
                    <a:cubicBezTo>
                      <a:pt x="704" y="483"/>
                      <a:pt x="721" y="422"/>
                      <a:pt x="721" y="359"/>
                    </a:cubicBezTo>
                    <a:cubicBezTo>
                      <a:pt x="721" y="296"/>
                      <a:pt x="704" y="235"/>
                      <a:pt x="673" y="180"/>
                    </a:cubicBezTo>
                    <a:cubicBezTo>
                      <a:pt x="641" y="126"/>
                      <a:pt x="596" y="80"/>
                      <a:pt x="542" y="48"/>
                    </a:cubicBezTo>
                    <a:cubicBezTo>
                      <a:pt x="487" y="17"/>
                      <a:pt x="425" y="0"/>
                      <a:pt x="363" y="0"/>
                    </a:cubicBezTo>
                    <a:cubicBezTo>
                      <a:pt x="300" y="0"/>
                      <a:pt x="238" y="17"/>
                      <a:pt x="183" y="48"/>
                    </a:cubicBezTo>
                    <a:cubicBezTo>
                      <a:pt x="143" y="72"/>
                      <a:pt x="107" y="103"/>
                      <a:pt x="79" y="140"/>
                    </a:cubicBezTo>
                    <a:moveTo>
                      <a:pt x="513" y="517"/>
                    </a:moveTo>
                    <a:lnTo>
                      <a:pt x="513" y="517"/>
                    </a:lnTo>
                    <a:cubicBezTo>
                      <a:pt x="500" y="530"/>
                      <a:pt x="485" y="542"/>
                      <a:pt x="468" y="552"/>
                    </a:cubicBezTo>
                    <a:cubicBezTo>
                      <a:pt x="435" y="571"/>
                      <a:pt x="397" y="581"/>
                      <a:pt x="359" y="581"/>
                    </a:cubicBezTo>
                    <a:cubicBezTo>
                      <a:pt x="320" y="581"/>
                      <a:pt x="284" y="572"/>
                      <a:pt x="251" y="552"/>
                    </a:cubicBezTo>
                    <a:cubicBezTo>
                      <a:pt x="217" y="533"/>
                      <a:pt x="190" y="505"/>
                      <a:pt x="171" y="472"/>
                    </a:cubicBezTo>
                    <a:cubicBezTo>
                      <a:pt x="152" y="439"/>
                      <a:pt x="142" y="401"/>
                      <a:pt x="142" y="363"/>
                    </a:cubicBezTo>
                    <a:cubicBezTo>
                      <a:pt x="142" y="325"/>
                      <a:pt x="152" y="287"/>
                      <a:pt x="171" y="254"/>
                    </a:cubicBezTo>
                    <a:cubicBezTo>
                      <a:pt x="190" y="221"/>
                      <a:pt x="217" y="193"/>
                      <a:pt x="251" y="174"/>
                    </a:cubicBezTo>
                    <a:cubicBezTo>
                      <a:pt x="284" y="155"/>
                      <a:pt x="320" y="145"/>
                      <a:pt x="359" y="145"/>
                    </a:cubicBezTo>
                    <a:cubicBezTo>
                      <a:pt x="397" y="145"/>
                      <a:pt x="435" y="155"/>
                      <a:pt x="468" y="174"/>
                    </a:cubicBezTo>
                    <a:cubicBezTo>
                      <a:pt x="485" y="184"/>
                      <a:pt x="500" y="196"/>
                      <a:pt x="513" y="209"/>
                    </a:cubicBezTo>
                    <a:lnTo>
                      <a:pt x="513" y="209"/>
                    </a:lnTo>
                    <a:cubicBezTo>
                      <a:pt x="527" y="222"/>
                      <a:pt x="538" y="238"/>
                      <a:pt x="548" y="254"/>
                    </a:cubicBezTo>
                    <a:cubicBezTo>
                      <a:pt x="567" y="287"/>
                      <a:pt x="577" y="325"/>
                      <a:pt x="577" y="363"/>
                    </a:cubicBezTo>
                    <a:cubicBezTo>
                      <a:pt x="577" y="401"/>
                      <a:pt x="567" y="439"/>
                      <a:pt x="548" y="472"/>
                    </a:cubicBezTo>
                    <a:cubicBezTo>
                      <a:pt x="538" y="489"/>
                      <a:pt x="527" y="504"/>
                      <a:pt x="513" y="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7" name="Google Shape;257;p4"/>
              <p:cNvGrpSpPr/>
              <p:nvPr/>
            </p:nvGrpSpPr>
            <p:grpSpPr>
              <a:xfrm>
                <a:off x="513621" y="4846037"/>
                <a:ext cx="192139" cy="203454"/>
                <a:chOff x="512696" y="4848225"/>
                <a:chExt cx="192139" cy="203454"/>
              </a:xfrm>
            </p:grpSpPr>
            <p:sp>
              <p:nvSpPr>
                <p:cNvPr id="258" name="Google Shape;258;p4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4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0" name="Google Shape;260;p4"/>
            <p:cNvGrpSpPr/>
            <p:nvPr/>
          </p:nvGrpSpPr>
          <p:grpSpPr>
            <a:xfrm>
              <a:off x="8313977" y="91635"/>
              <a:ext cx="739500" cy="3885665"/>
              <a:chOff x="8313977" y="91635"/>
              <a:chExt cx="739500" cy="3885665"/>
            </a:xfrm>
          </p:grpSpPr>
          <p:grpSp>
            <p:nvGrpSpPr>
              <p:cNvPr id="261" name="Google Shape;261;p4"/>
              <p:cNvGrpSpPr/>
              <p:nvPr/>
            </p:nvGrpSpPr>
            <p:grpSpPr>
              <a:xfrm>
                <a:off x="8707030" y="1408618"/>
                <a:ext cx="256034" cy="375000"/>
                <a:chOff x="8286045" y="636835"/>
                <a:chExt cx="346320" cy="505800"/>
              </a:xfrm>
            </p:grpSpPr>
            <p:sp>
              <p:nvSpPr>
                <p:cNvPr id="262" name="Google Shape;262;p4"/>
                <p:cNvSpPr/>
                <p:nvPr/>
              </p:nvSpPr>
              <p:spPr>
                <a:xfrm>
                  <a:off x="8459205" y="658435"/>
                  <a:ext cx="142560" cy="462600"/>
                </a:xfrm>
                <a:custGeom>
                  <a:rect b="b" l="l" r="r" t="t"/>
                  <a:pathLst>
                    <a:path extrusionOk="0" h="1285" w="396">
                      <a:moveTo>
                        <a:pt x="396" y="1285"/>
                      </a:moveTo>
                      <a:lnTo>
                        <a:pt x="0" y="1285"/>
                      </a:lnTo>
                      <a:lnTo>
                        <a:pt x="0" y="1259"/>
                      </a:lnTo>
                      <a:lnTo>
                        <a:pt x="369" y="1259"/>
                      </a:lnTo>
                      <a:lnTo>
                        <a:pt x="369" y="957"/>
                      </a:lnTo>
                      <a:lnTo>
                        <a:pt x="369" y="957"/>
                      </a:lnTo>
                      <a:lnTo>
                        <a:pt x="369" y="956"/>
                      </a:lnTo>
                      <a:cubicBezTo>
                        <a:pt x="369" y="941"/>
                        <a:pt x="366" y="925"/>
                        <a:pt x="358" y="912"/>
                      </a:cubicBezTo>
                      <a:cubicBezTo>
                        <a:pt x="352" y="900"/>
                        <a:pt x="342" y="892"/>
                        <a:pt x="332" y="884"/>
                      </a:cubicBezTo>
                      <a:cubicBezTo>
                        <a:pt x="282" y="851"/>
                        <a:pt x="165" y="761"/>
                        <a:pt x="165" y="643"/>
                      </a:cubicBezTo>
                      <a:cubicBezTo>
                        <a:pt x="165" y="524"/>
                        <a:pt x="282" y="434"/>
                        <a:pt x="332" y="401"/>
                      </a:cubicBezTo>
                      <a:lnTo>
                        <a:pt x="332" y="401"/>
                      </a:lnTo>
                      <a:cubicBezTo>
                        <a:pt x="342" y="394"/>
                        <a:pt x="352" y="384"/>
                        <a:pt x="358" y="373"/>
                      </a:cubicBezTo>
                      <a:cubicBezTo>
                        <a:pt x="366" y="360"/>
                        <a:pt x="369" y="345"/>
                        <a:pt x="369" y="329"/>
                      </a:cubicBezTo>
                      <a:lnTo>
                        <a:pt x="369" y="328"/>
                      </a:lnTo>
                      <a:lnTo>
                        <a:pt x="369" y="26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96" y="0"/>
                      </a:lnTo>
                      <a:lnTo>
                        <a:pt x="396" y="328"/>
                      </a:lnTo>
                      <a:lnTo>
                        <a:pt x="396" y="328"/>
                      </a:lnTo>
                      <a:cubicBezTo>
                        <a:pt x="396" y="329"/>
                        <a:pt x="396" y="329"/>
                        <a:pt x="396" y="329"/>
                      </a:cubicBezTo>
                      <a:cubicBezTo>
                        <a:pt x="396" y="349"/>
                        <a:pt x="390" y="369"/>
                        <a:pt x="380" y="386"/>
                      </a:cubicBezTo>
                      <a:cubicBezTo>
                        <a:pt x="372" y="401"/>
                        <a:pt x="360" y="413"/>
                        <a:pt x="346" y="423"/>
                      </a:cubicBezTo>
                      <a:cubicBezTo>
                        <a:pt x="300" y="454"/>
                        <a:pt x="192" y="537"/>
                        <a:pt x="192" y="643"/>
                      </a:cubicBezTo>
                      <a:cubicBezTo>
                        <a:pt x="192" y="748"/>
                        <a:pt x="300" y="831"/>
                        <a:pt x="346" y="862"/>
                      </a:cubicBezTo>
                      <a:lnTo>
                        <a:pt x="346" y="862"/>
                      </a:lnTo>
                      <a:cubicBezTo>
                        <a:pt x="360" y="872"/>
                        <a:pt x="372" y="884"/>
                        <a:pt x="380" y="899"/>
                      </a:cubicBezTo>
                      <a:cubicBezTo>
                        <a:pt x="390" y="916"/>
                        <a:pt x="396" y="936"/>
                        <a:pt x="396" y="956"/>
                      </a:cubicBezTo>
                      <a:lnTo>
                        <a:pt x="396" y="957"/>
                      </a:lnTo>
                      <a:lnTo>
                        <a:pt x="396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8347245" y="760675"/>
                  <a:ext cx="224280" cy="338400"/>
                </a:xfrm>
                <a:custGeom>
                  <a:rect b="b" l="l" r="r" t="t"/>
                  <a:pathLst>
                    <a:path extrusionOk="0" h="940" w="623">
                      <a:moveTo>
                        <a:pt x="561" y="589"/>
                      </a:moveTo>
                      <a:cubicBezTo>
                        <a:pt x="508" y="536"/>
                        <a:pt x="434" y="454"/>
                        <a:pt x="434" y="359"/>
                      </a:cubicBezTo>
                      <a:cubicBezTo>
                        <a:pt x="434" y="264"/>
                        <a:pt x="491" y="180"/>
                        <a:pt x="545" y="128"/>
                      </a:cubicBezTo>
                      <a:lnTo>
                        <a:pt x="545" y="128"/>
                      </a:lnTo>
                      <a:cubicBezTo>
                        <a:pt x="550" y="122"/>
                        <a:pt x="555" y="116"/>
                        <a:pt x="559" y="109"/>
                      </a:cubicBezTo>
                      <a:cubicBezTo>
                        <a:pt x="569" y="91"/>
                        <a:pt x="575" y="70"/>
                        <a:pt x="575" y="49"/>
                      </a:cubicBezTo>
                      <a:cubicBezTo>
                        <a:pt x="575" y="47"/>
                        <a:pt x="575" y="46"/>
                        <a:pt x="575" y="44"/>
                      </a:cubicBezTo>
                      <a:lnTo>
                        <a:pt x="575" y="0"/>
                      </a:lnTo>
                      <a:lnTo>
                        <a:pt x="48" y="0"/>
                      </a:lnTo>
                      <a:lnTo>
                        <a:pt x="48" y="44"/>
                      </a:lnTo>
                      <a:lnTo>
                        <a:pt x="48" y="44"/>
                      </a:lnTo>
                      <a:cubicBezTo>
                        <a:pt x="48" y="46"/>
                        <a:pt x="48" y="47"/>
                        <a:pt x="48" y="49"/>
                      </a:cubicBezTo>
                      <a:cubicBezTo>
                        <a:pt x="48" y="70"/>
                        <a:pt x="53" y="90"/>
                        <a:pt x="64" y="109"/>
                      </a:cubicBezTo>
                      <a:cubicBezTo>
                        <a:pt x="68" y="115"/>
                        <a:pt x="73" y="122"/>
                        <a:pt x="78" y="128"/>
                      </a:cubicBezTo>
                      <a:cubicBezTo>
                        <a:pt x="131" y="181"/>
                        <a:pt x="188" y="263"/>
                        <a:pt x="188" y="358"/>
                      </a:cubicBezTo>
                      <a:cubicBezTo>
                        <a:pt x="188" y="452"/>
                        <a:pt x="100" y="537"/>
                        <a:pt x="46" y="589"/>
                      </a:cubicBezTo>
                      <a:lnTo>
                        <a:pt x="46" y="589"/>
                      </a:lnTo>
                      <a:cubicBezTo>
                        <a:pt x="34" y="599"/>
                        <a:pt x="25" y="611"/>
                        <a:pt x="17" y="624"/>
                      </a:cubicBezTo>
                      <a:cubicBezTo>
                        <a:pt x="8" y="639"/>
                        <a:pt x="2" y="656"/>
                        <a:pt x="0" y="673"/>
                      </a:cubicBezTo>
                      <a:lnTo>
                        <a:pt x="0" y="940"/>
                      </a:lnTo>
                      <a:lnTo>
                        <a:pt x="623" y="940"/>
                      </a:lnTo>
                      <a:lnTo>
                        <a:pt x="623" y="673"/>
                      </a:lnTo>
                      <a:cubicBezTo>
                        <a:pt x="623" y="640"/>
                        <a:pt x="580" y="608"/>
                        <a:pt x="561" y="5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8317005" y="658435"/>
                  <a:ext cx="142200" cy="462600"/>
                </a:xfrm>
                <a:custGeom>
                  <a:rect b="b" l="l" r="r" t="t"/>
                  <a:pathLst>
                    <a:path extrusionOk="0" h="1285" w="395">
                      <a:moveTo>
                        <a:pt x="395" y="1285"/>
                      </a:moveTo>
                      <a:lnTo>
                        <a:pt x="0" y="1285"/>
                      </a:lnTo>
                      <a:lnTo>
                        <a:pt x="0" y="957"/>
                      </a:lnTo>
                      <a:lnTo>
                        <a:pt x="0" y="957"/>
                      </a:lnTo>
                      <a:lnTo>
                        <a:pt x="0" y="956"/>
                      </a:lnTo>
                      <a:cubicBezTo>
                        <a:pt x="0" y="936"/>
                        <a:pt x="5" y="916"/>
                        <a:pt x="15" y="899"/>
                      </a:cubicBezTo>
                      <a:cubicBezTo>
                        <a:pt x="24" y="884"/>
                        <a:pt x="35" y="872"/>
                        <a:pt x="49" y="862"/>
                      </a:cubicBezTo>
                      <a:cubicBezTo>
                        <a:pt x="96" y="831"/>
                        <a:pt x="204" y="748"/>
                        <a:pt x="204" y="643"/>
                      </a:cubicBezTo>
                      <a:cubicBezTo>
                        <a:pt x="204" y="537"/>
                        <a:pt x="96" y="454"/>
                        <a:pt x="49" y="423"/>
                      </a:cubicBezTo>
                      <a:lnTo>
                        <a:pt x="49" y="423"/>
                      </a:lnTo>
                      <a:cubicBezTo>
                        <a:pt x="35" y="413"/>
                        <a:pt x="24" y="401"/>
                        <a:pt x="15" y="386"/>
                      </a:cubicBezTo>
                      <a:cubicBezTo>
                        <a:pt x="5" y="369"/>
                        <a:pt x="0" y="349"/>
                        <a:pt x="0" y="329"/>
                      </a:cubicBezTo>
                      <a:lnTo>
                        <a:pt x="0" y="328"/>
                      </a:lnTo>
                      <a:lnTo>
                        <a:pt x="0" y="0"/>
                      </a:lnTo>
                      <a:lnTo>
                        <a:pt x="395" y="0"/>
                      </a:lnTo>
                      <a:lnTo>
                        <a:pt x="395" y="26"/>
                      </a:lnTo>
                      <a:lnTo>
                        <a:pt x="26" y="26"/>
                      </a:lnTo>
                      <a:lnTo>
                        <a:pt x="26" y="328"/>
                      </a:lnTo>
                      <a:lnTo>
                        <a:pt x="26" y="328"/>
                      </a:lnTo>
                      <a:cubicBezTo>
                        <a:pt x="26" y="329"/>
                        <a:pt x="26" y="329"/>
                        <a:pt x="26" y="329"/>
                      </a:cubicBezTo>
                      <a:cubicBezTo>
                        <a:pt x="26" y="345"/>
                        <a:pt x="30" y="360"/>
                        <a:pt x="38" y="373"/>
                      </a:cubicBezTo>
                      <a:cubicBezTo>
                        <a:pt x="44" y="384"/>
                        <a:pt x="53" y="394"/>
                        <a:pt x="64" y="401"/>
                      </a:cubicBezTo>
                      <a:cubicBezTo>
                        <a:pt x="114" y="434"/>
                        <a:pt x="230" y="525"/>
                        <a:pt x="230" y="643"/>
                      </a:cubicBezTo>
                      <a:cubicBezTo>
                        <a:pt x="230" y="761"/>
                        <a:pt x="114" y="851"/>
                        <a:pt x="64" y="884"/>
                      </a:cubicBezTo>
                      <a:lnTo>
                        <a:pt x="64" y="884"/>
                      </a:lnTo>
                      <a:cubicBezTo>
                        <a:pt x="53" y="892"/>
                        <a:pt x="44" y="901"/>
                        <a:pt x="38" y="912"/>
                      </a:cubicBezTo>
                      <a:cubicBezTo>
                        <a:pt x="30" y="926"/>
                        <a:pt x="26" y="941"/>
                        <a:pt x="26" y="956"/>
                      </a:cubicBezTo>
                      <a:lnTo>
                        <a:pt x="26" y="957"/>
                      </a:lnTo>
                      <a:lnTo>
                        <a:pt x="26" y="1259"/>
                      </a:lnTo>
                      <a:lnTo>
                        <a:pt x="395" y="1259"/>
                      </a:lnTo>
                      <a:lnTo>
                        <a:pt x="395" y="1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8286045" y="63683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8286045" y="1107715"/>
                  <a:ext cx="346320" cy="34920"/>
                </a:xfrm>
                <a:custGeom>
                  <a:rect b="b" l="l" r="r" t="t"/>
                  <a:pathLst>
                    <a:path extrusionOk="0" h="97" w="962">
                      <a:moveTo>
                        <a:pt x="0" y="0"/>
                      </a:moveTo>
                      <a:lnTo>
                        <a:pt x="962" y="0"/>
                      </a:lnTo>
                      <a:lnTo>
                        <a:pt x="962" y="97"/>
                      </a:lnTo>
                      <a:lnTo>
                        <a:pt x="0" y="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7" name="Google Shape;267;p4"/>
              <p:cNvGrpSpPr/>
              <p:nvPr/>
            </p:nvGrpSpPr>
            <p:grpSpPr>
              <a:xfrm>
                <a:off x="8792071" y="2033956"/>
                <a:ext cx="77760" cy="77760"/>
                <a:chOff x="8659721" y="2156563"/>
                <a:chExt cx="77760" cy="77760"/>
              </a:xfrm>
            </p:grpSpPr>
            <p:sp>
              <p:nvSpPr>
                <p:cNvPr id="268" name="Google Shape;268;p4"/>
                <p:cNvSpPr/>
                <p:nvPr/>
              </p:nvSpPr>
              <p:spPr>
                <a:xfrm>
                  <a:off x="8659721" y="2156563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6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4"/>
                <p:cNvSpPr/>
                <p:nvPr/>
              </p:nvSpPr>
              <p:spPr>
                <a:xfrm>
                  <a:off x="8661161" y="2157643"/>
                  <a:ext cx="74880" cy="75240"/>
                </a:xfrm>
                <a:custGeom>
                  <a:rect b="b" l="l" r="r" t="t"/>
                  <a:pathLst>
                    <a:path extrusionOk="0" h="209" w="208">
                      <a:moveTo>
                        <a:pt x="0" y="190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9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" name="Google Shape;270;p4"/>
              <p:cNvSpPr/>
              <p:nvPr/>
            </p:nvSpPr>
            <p:spPr>
              <a:xfrm>
                <a:off x="8905111" y="2033956"/>
                <a:ext cx="77760" cy="77760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1" name="Google Shape;271;p4"/>
              <p:cNvGrpSpPr/>
              <p:nvPr/>
            </p:nvGrpSpPr>
            <p:grpSpPr>
              <a:xfrm>
                <a:off x="8816244" y="928881"/>
                <a:ext cx="37595" cy="408342"/>
                <a:chOff x="8828205" y="895675"/>
                <a:chExt cx="36000" cy="391320"/>
              </a:xfrm>
            </p:grpSpPr>
            <p:sp>
              <p:nvSpPr>
                <p:cNvPr id="272" name="Google Shape;272;p4"/>
                <p:cNvSpPr/>
                <p:nvPr/>
              </p:nvSpPr>
              <p:spPr>
                <a:xfrm>
                  <a:off x="8841525" y="895675"/>
                  <a:ext cx="9360" cy="379080"/>
                </a:xfrm>
                <a:custGeom>
                  <a:rect b="b" l="l" r="r" t="t"/>
                  <a:pathLst>
                    <a:path extrusionOk="0" h="1053" w="26">
                      <a:moveTo>
                        <a:pt x="13" y="1053"/>
                      </a:moveTo>
                      <a:lnTo>
                        <a:pt x="13" y="1053"/>
                      </a:lnTo>
                      <a:cubicBezTo>
                        <a:pt x="10" y="1053"/>
                        <a:pt x="8" y="1052"/>
                        <a:pt x="6" y="1051"/>
                      </a:cubicBezTo>
                      <a:cubicBezTo>
                        <a:pt x="4" y="1050"/>
                        <a:pt x="3" y="1048"/>
                        <a:pt x="1" y="1046"/>
                      </a:cubicBezTo>
                      <a:cubicBezTo>
                        <a:pt x="0" y="1044"/>
                        <a:pt x="0" y="1042"/>
                        <a:pt x="0" y="1039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0"/>
                        <a:pt x="19" y="1"/>
                      </a:cubicBezTo>
                      <a:cubicBezTo>
                        <a:pt x="21" y="2"/>
                        <a:pt x="23" y="4"/>
                        <a:pt x="24" y="6"/>
                      </a:cubicBezTo>
                      <a:cubicBezTo>
                        <a:pt x="25" y="8"/>
                        <a:pt x="26" y="10"/>
                        <a:pt x="26" y="13"/>
                      </a:cubicBezTo>
                      <a:lnTo>
                        <a:pt x="26" y="13"/>
                      </a:lnTo>
                      <a:lnTo>
                        <a:pt x="26" y="1039"/>
                      </a:lnTo>
                      <a:lnTo>
                        <a:pt x="26" y="1039"/>
                      </a:lnTo>
                      <a:cubicBezTo>
                        <a:pt x="26" y="1042"/>
                        <a:pt x="25" y="1044"/>
                        <a:pt x="24" y="1046"/>
                      </a:cubicBezTo>
                      <a:cubicBezTo>
                        <a:pt x="23" y="1048"/>
                        <a:pt x="21" y="1050"/>
                        <a:pt x="19" y="1051"/>
                      </a:cubicBezTo>
                      <a:cubicBezTo>
                        <a:pt x="17" y="1052"/>
                        <a:pt x="15" y="1053"/>
                        <a:pt x="13" y="10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8828205" y="12509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7"/>
                        <a:pt x="18" y="11"/>
                        <a:pt x="25" y="7"/>
                      </a:cubicBezTo>
                      <a:cubicBezTo>
                        <a:pt x="33" y="2"/>
                        <a:pt x="41" y="0"/>
                        <a:pt x="50" y="0"/>
                      </a:cubicBezTo>
                      <a:cubicBezTo>
                        <a:pt x="59" y="0"/>
                        <a:pt x="68" y="2"/>
                        <a:pt x="75" y="7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" name="Google Shape;274;p4"/>
              <p:cNvGrpSpPr/>
              <p:nvPr/>
            </p:nvGrpSpPr>
            <p:grpSpPr>
              <a:xfrm>
                <a:off x="8833924" y="1051536"/>
                <a:ext cx="219554" cy="1173186"/>
                <a:chOff x="8841525" y="1088995"/>
                <a:chExt cx="210240" cy="1124280"/>
              </a:xfrm>
            </p:grpSpPr>
            <p:sp>
              <p:nvSpPr>
                <p:cNvPr id="275" name="Google Shape;275;p4"/>
                <p:cNvSpPr/>
                <p:nvPr/>
              </p:nvSpPr>
              <p:spPr>
                <a:xfrm>
                  <a:off x="8841525" y="1088995"/>
                  <a:ext cx="210240" cy="1111320"/>
                </a:xfrm>
                <a:custGeom>
                  <a:rect b="b" l="l" r="r" t="t"/>
                  <a:pathLst>
                    <a:path extrusionOk="0" h="3087" w="584">
                      <a:moveTo>
                        <a:pt x="584" y="3087"/>
                      </a:moveTo>
                      <a:lnTo>
                        <a:pt x="270" y="3087"/>
                      </a:lnTo>
                      <a:lnTo>
                        <a:pt x="270" y="3087"/>
                      </a:lnTo>
                      <a:cubicBezTo>
                        <a:pt x="268" y="3087"/>
                        <a:pt x="265" y="3086"/>
                        <a:pt x="263" y="3085"/>
                      </a:cubicBezTo>
                      <a:cubicBezTo>
                        <a:pt x="261" y="3084"/>
                        <a:pt x="261" y="3082"/>
                        <a:pt x="259" y="3080"/>
                      </a:cubicBezTo>
                      <a:cubicBezTo>
                        <a:pt x="258" y="3078"/>
                        <a:pt x="257" y="3076"/>
                        <a:pt x="257" y="3073"/>
                      </a:cubicBezTo>
                      <a:cubicBezTo>
                        <a:pt x="257" y="3071"/>
                        <a:pt x="258" y="3069"/>
                        <a:pt x="259" y="3067"/>
                      </a:cubicBezTo>
                      <a:cubicBezTo>
                        <a:pt x="261" y="3065"/>
                        <a:pt x="261" y="3063"/>
                        <a:pt x="263" y="3062"/>
                      </a:cubicBezTo>
                      <a:cubicBezTo>
                        <a:pt x="265" y="3061"/>
                        <a:pt x="268" y="3060"/>
                        <a:pt x="270" y="3060"/>
                      </a:cubicBezTo>
                      <a:lnTo>
                        <a:pt x="558" y="3060"/>
                      </a:lnTo>
                      <a:lnTo>
                        <a:pt x="558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0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1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584" y="0"/>
                      </a:lnTo>
                      <a:lnTo>
                        <a:pt x="584" y="30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8921805" y="21776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2" y="74"/>
                      </a:cubicBezTo>
                      <a:cubicBezTo>
                        <a:pt x="88" y="82"/>
                        <a:pt x="82" y="88"/>
                        <a:pt x="74" y="92"/>
                      </a:cubicBezTo>
                      <a:cubicBezTo>
                        <a:pt x="67" y="97"/>
                        <a:pt x="58" y="99"/>
                        <a:pt x="49" y="99"/>
                      </a:cubicBezTo>
                      <a:cubicBezTo>
                        <a:pt x="41" y="99"/>
                        <a:pt x="32" y="97"/>
                        <a:pt x="24" y="92"/>
                      </a:cubicBezTo>
                      <a:cubicBezTo>
                        <a:pt x="17" y="88"/>
                        <a:pt x="11" y="82"/>
                        <a:pt x="6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4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7" y="2"/>
                        <a:pt x="74" y="6"/>
                      </a:cubicBezTo>
                      <a:cubicBezTo>
                        <a:pt x="82" y="11"/>
                        <a:pt x="88" y="17"/>
                        <a:pt x="92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7" name="Google Shape;277;p4"/>
              <p:cNvGrpSpPr/>
              <p:nvPr/>
            </p:nvGrpSpPr>
            <p:grpSpPr>
              <a:xfrm>
                <a:off x="8934668" y="716974"/>
                <a:ext cx="89100" cy="342226"/>
                <a:chOff x="8941605" y="690115"/>
                <a:chExt cx="85320" cy="327960"/>
              </a:xfrm>
            </p:grpSpPr>
            <p:sp>
              <p:nvSpPr>
                <p:cNvPr id="278" name="Google Shape;278;p4"/>
                <p:cNvSpPr/>
                <p:nvPr/>
              </p:nvSpPr>
              <p:spPr>
                <a:xfrm>
                  <a:off x="8941605" y="703075"/>
                  <a:ext cx="73080" cy="315000"/>
                </a:xfrm>
                <a:custGeom>
                  <a:rect b="b" l="l" r="r" t="t"/>
                  <a:pathLst>
                    <a:path extrusionOk="0" h="875" w="203">
                      <a:moveTo>
                        <a:pt x="14" y="875"/>
                      </a:moveTo>
                      <a:lnTo>
                        <a:pt x="14" y="875"/>
                      </a:lnTo>
                      <a:cubicBezTo>
                        <a:pt x="11" y="875"/>
                        <a:pt x="9" y="874"/>
                        <a:pt x="7" y="873"/>
                      </a:cubicBezTo>
                      <a:cubicBezTo>
                        <a:pt x="5" y="872"/>
                        <a:pt x="3" y="870"/>
                        <a:pt x="2" y="868"/>
                      </a:cubicBezTo>
                      <a:cubicBezTo>
                        <a:pt x="1" y="866"/>
                        <a:pt x="0" y="864"/>
                        <a:pt x="0" y="862"/>
                      </a:cubicBezTo>
                      <a:lnTo>
                        <a:pt x="0" y="0"/>
                      </a:lnTo>
                      <a:lnTo>
                        <a:pt x="190" y="0"/>
                      </a:lnTo>
                      <a:lnTo>
                        <a:pt x="190" y="0"/>
                      </a:lnTo>
                      <a:cubicBezTo>
                        <a:pt x="192" y="0"/>
                        <a:pt x="194" y="1"/>
                        <a:pt x="196" y="2"/>
                      </a:cubicBezTo>
                      <a:cubicBezTo>
                        <a:pt x="198" y="3"/>
                        <a:pt x="200" y="5"/>
                        <a:pt x="201" y="7"/>
                      </a:cubicBezTo>
                      <a:cubicBezTo>
                        <a:pt x="202" y="9"/>
                        <a:pt x="203" y="10"/>
                        <a:pt x="203" y="13"/>
                      </a:cubicBezTo>
                      <a:cubicBezTo>
                        <a:pt x="203" y="15"/>
                        <a:pt x="202" y="18"/>
                        <a:pt x="201" y="20"/>
                      </a:cubicBezTo>
                      <a:cubicBezTo>
                        <a:pt x="200" y="22"/>
                        <a:pt x="198" y="24"/>
                        <a:pt x="196" y="25"/>
                      </a:cubicBezTo>
                      <a:cubicBezTo>
                        <a:pt x="194" y="26"/>
                        <a:pt x="192" y="27"/>
                        <a:pt x="190" y="27"/>
                      </a:cubicBezTo>
                      <a:lnTo>
                        <a:pt x="27" y="27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lnTo>
                        <a:pt x="27" y="862"/>
                      </a:lnTo>
                      <a:cubicBezTo>
                        <a:pt x="27" y="864"/>
                        <a:pt x="28" y="866"/>
                        <a:pt x="26" y="868"/>
                      </a:cubicBezTo>
                      <a:cubicBezTo>
                        <a:pt x="25" y="870"/>
                        <a:pt x="23" y="872"/>
                        <a:pt x="21" y="873"/>
                      </a:cubicBezTo>
                      <a:cubicBezTo>
                        <a:pt x="19" y="874"/>
                        <a:pt x="17" y="875"/>
                        <a:pt x="14" y="8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4"/>
                <p:cNvSpPr/>
                <p:nvPr/>
              </p:nvSpPr>
              <p:spPr>
                <a:xfrm>
                  <a:off x="8991285" y="69011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8" y="66"/>
                        <a:pt x="93" y="74"/>
                      </a:cubicBezTo>
                      <a:cubicBezTo>
                        <a:pt x="89" y="81"/>
                        <a:pt x="82" y="87"/>
                        <a:pt x="74" y="92"/>
                      </a:cubicBezTo>
                      <a:cubicBezTo>
                        <a:pt x="66" y="96"/>
                        <a:pt x="58" y="99"/>
                        <a:pt x="49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6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6" y="24"/>
                      </a:cubicBezTo>
                      <a:cubicBezTo>
                        <a:pt x="11" y="17"/>
                        <a:pt x="18" y="10"/>
                        <a:pt x="25" y="6"/>
                      </a:cubicBezTo>
                      <a:cubicBezTo>
                        <a:pt x="33" y="1"/>
                        <a:pt x="41" y="0"/>
                        <a:pt x="49" y="0"/>
                      </a:cubicBezTo>
                      <a:cubicBezTo>
                        <a:pt x="58" y="0"/>
                        <a:pt x="67" y="1"/>
                        <a:pt x="74" y="6"/>
                      </a:cubicBezTo>
                      <a:cubicBezTo>
                        <a:pt x="82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" name="Google Shape;280;p4"/>
              <p:cNvGrpSpPr/>
              <p:nvPr/>
            </p:nvGrpSpPr>
            <p:grpSpPr>
              <a:xfrm>
                <a:off x="8936378" y="2333123"/>
                <a:ext cx="72097" cy="412875"/>
                <a:chOff x="494142" y="3982591"/>
                <a:chExt cx="72097" cy="412875"/>
              </a:xfrm>
            </p:grpSpPr>
            <p:sp>
              <p:nvSpPr>
                <p:cNvPr id="281" name="Google Shape;281;p4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4"/>
                <p:cNvSpPr/>
                <p:nvPr/>
              </p:nvSpPr>
              <p:spPr>
                <a:xfrm rot="5400000">
                  <a:off x="494141" y="4210304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4"/>
                <p:cNvSpPr/>
                <p:nvPr/>
              </p:nvSpPr>
              <p:spPr>
                <a:xfrm rot="5400000">
                  <a:off x="494338" y="4323569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4" name="Google Shape;284;p4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285" name="Google Shape;285;p4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" name="Google Shape;286;p4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87" name="Google Shape;287;p4"/>
              <p:cNvSpPr/>
              <p:nvPr/>
            </p:nvSpPr>
            <p:spPr>
              <a:xfrm>
                <a:off x="8695049" y="3251298"/>
                <a:ext cx="356610" cy="356606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8777600" y="3702970"/>
                <a:ext cx="274308" cy="274330"/>
              </a:xfrm>
              <a:custGeom>
                <a:rect b="b" l="l" r="r" t="t"/>
                <a:pathLst>
                  <a:path extrusionOk="0" h="12761" w="12760">
                    <a:moveTo>
                      <a:pt x="6427" y="3592"/>
                    </a:moveTo>
                    <a:cubicBezTo>
                      <a:pt x="7939" y="3592"/>
                      <a:pt x="9168" y="4821"/>
                      <a:pt x="9168" y="6365"/>
                    </a:cubicBezTo>
                    <a:cubicBezTo>
                      <a:pt x="9168" y="7846"/>
                      <a:pt x="7908" y="9106"/>
                      <a:pt x="6427" y="9106"/>
                    </a:cubicBezTo>
                    <a:cubicBezTo>
                      <a:pt x="4883" y="9106"/>
                      <a:pt x="3655" y="7877"/>
                      <a:pt x="3655" y="6365"/>
                    </a:cubicBezTo>
                    <a:cubicBezTo>
                      <a:pt x="3655" y="4821"/>
                      <a:pt x="4883" y="3592"/>
                      <a:pt x="6427" y="3592"/>
                    </a:cubicBez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52"/>
                    </a:cubicBezTo>
                    <a:lnTo>
                      <a:pt x="5009" y="1576"/>
                    </a:lnTo>
                    <a:cubicBezTo>
                      <a:pt x="4631" y="1702"/>
                      <a:pt x="4285" y="1828"/>
                      <a:pt x="3970" y="2017"/>
                    </a:cubicBezTo>
                    <a:lnTo>
                      <a:pt x="3466" y="1513"/>
                    </a:lnTo>
                    <a:cubicBezTo>
                      <a:pt x="3308" y="1356"/>
                      <a:pt x="3088" y="1277"/>
                      <a:pt x="2867" y="1277"/>
                    </a:cubicBezTo>
                    <a:cubicBezTo>
                      <a:pt x="2647" y="1277"/>
                      <a:pt x="2426" y="1356"/>
                      <a:pt x="2269" y="1513"/>
                    </a:cubicBezTo>
                    <a:lnTo>
                      <a:pt x="1481" y="2301"/>
                    </a:lnTo>
                    <a:cubicBezTo>
                      <a:pt x="1166" y="2616"/>
                      <a:pt x="1166" y="3151"/>
                      <a:pt x="1481" y="3466"/>
                    </a:cubicBezTo>
                    <a:lnTo>
                      <a:pt x="2017" y="4002"/>
                    </a:lnTo>
                    <a:cubicBezTo>
                      <a:pt x="1796" y="4317"/>
                      <a:pt x="1701" y="4664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7"/>
                      <a:pt x="0" y="5829"/>
                    </a:cubicBezTo>
                    <a:lnTo>
                      <a:pt x="0" y="6932"/>
                    </a:lnTo>
                    <a:cubicBezTo>
                      <a:pt x="0" y="7405"/>
                      <a:pt x="347" y="7783"/>
                      <a:pt x="819" y="7783"/>
                    </a:cubicBezTo>
                    <a:lnTo>
                      <a:pt x="1575" y="7783"/>
                    </a:lnTo>
                    <a:cubicBezTo>
                      <a:pt x="1701" y="8129"/>
                      <a:pt x="1796" y="8476"/>
                      <a:pt x="2017" y="8791"/>
                    </a:cubicBezTo>
                    <a:lnTo>
                      <a:pt x="1481" y="9295"/>
                    </a:lnTo>
                    <a:cubicBezTo>
                      <a:pt x="1166" y="9610"/>
                      <a:pt x="1166" y="10177"/>
                      <a:pt x="1481" y="10492"/>
                    </a:cubicBezTo>
                    <a:lnTo>
                      <a:pt x="2269" y="11280"/>
                    </a:lnTo>
                    <a:cubicBezTo>
                      <a:pt x="2426" y="11437"/>
                      <a:pt x="2647" y="11516"/>
                      <a:pt x="2867" y="11516"/>
                    </a:cubicBezTo>
                    <a:cubicBezTo>
                      <a:pt x="3088" y="11516"/>
                      <a:pt x="3308" y="11437"/>
                      <a:pt x="3466" y="11280"/>
                    </a:cubicBezTo>
                    <a:lnTo>
                      <a:pt x="3970" y="10776"/>
                    </a:lnTo>
                    <a:cubicBezTo>
                      <a:pt x="4285" y="10965"/>
                      <a:pt x="4631" y="11091"/>
                      <a:pt x="5009" y="11185"/>
                    </a:cubicBezTo>
                    <a:lnTo>
                      <a:pt x="5009" y="11941"/>
                    </a:lnTo>
                    <a:cubicBezTo>
                      <a:pt x="5009" y="12414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414"/>
                      <a:pt x="7750" y="11941"/>
                    </a:cubicBezTo>
                    <a:lnTo>
                      <a:pt x="7750" y="11185"/>
                    </a:lnTo>
                    <a:cubicBezTo>
                      <a:pt x="8097" y="11091"/>
                      <a:pt x="8475" y="10965"/>
                      <a:pt x="8790" y="10776"/>
                    </a:cubicBezTo>
                    <a:lnTo>
                      <a:pt x="9294" y="11280"/>
                    </a:lnTo>
                    <a:cubicBezTo>
                      <a:pt x="9452" y="11437"/>
                      <a:pt x="9664" y="11516"/>
                      <a:pt x="9877" y="11516"/>
                    </a:cubicBezTo>
                    <a:cubicBezTo>
                      <a:pt x="10090" y="11516"/>
                      <a:pt x="10302" y="11437"/>
                      <a:pt x="10460" y="11280"/>
                    </a:cubicBezTo>
                    <a:lnTo>
                      <a:pt x="11247" y="10492"/>
                    </a:lnTo>
                    <a:cubicBezTo>
                      <a:pt x="11563" y="10177"/>
                      <a:pt x="11563" y="9610"/>
                      <a:pt x="11247" y="9295"/>
                    </a:cubicBezTo>
                    <a:lnTo>
                      <a:pt x="10743" y="8791"/>
                    </a:lnTo>
                    <a:cubicBezTo>
                      <a:pt x="10932" y="8476"/>
                      <a:pt x="11058" y="8129"/>
                      <a:pt x="11184" y="7783"/>
                    </a:cubicBezTo>
                    <a:lnTo>
                      <a:pt x="11941" y="7783"/>
                    </a:lnTo>
                    <a:cubicBezTo>
                      <a:pt x="12413" y="7783"/>
                      <a:pt x="12760" y="7405"/>
                      <a:pt x="12760" y="6932"/>
                    </a:cubicBezTo>
                    <a:lnTo>
                      <a:pt x="12760" y="5829"/>
                    </a:lnTo>
                    <a:cubicBezTo>
                      <a:pt x="12760" y="5325"/>
                      <a:pt x="12350" y="4979"/>
                      <a:pt x="11941" y="4979"/>
                    </a:cubicBezTo>
                    <a:lnTo>
                      <a:pt x="11184" y="4979"/>
                    </a:lnTo>
                    <a:cubicBezTo>
                      <a:pt x="11058" y="4632"/>
                      <a:pt x="10932" y="4254"/>
                      <a:pt x="10743" y="3939"/>
                    </a:cubicBezTo>
                    <a:lnTo>
                      <a:pt x="11247" y="3435"/>
                    </a:lnTo>
                    <a:cubicBezTo>
                      <a:pt x="11563" y="3120"/>
                      <a:pt x="11563" y="2553"/>
                      <a:pt x="11247" y="2238"/>
                    </a:cubicBezTo>
                    <a:lnTo>
                      <a:pt x="10460" y="1450"/>
                    </a:lnTo>
                    <a:cubicBezTo>
                      <a:pt x="10302" y="1293"/>
                      <a:pt x="10090" y="1214"/>
                      <a:pt x="9877" y="1214"/>
                    </a:cubicBezTo>
                    <a:cubicBezTo>
                      <a:pt x="9664" y="1214"/>
                      <a:pt x="9452" y="1293"/>
                      <a:pt x="9294" y="1450"/>
                    </a:cubicBezTo>
                    <a:lnTo>
                      <a:pt x="8790" y="1986"/>
                    </a:lnTo>
                    <a:cubicBezTo>
                      <a:pt x="8475" y="1765"/>
                      <a:pt x="8097" y="1671"/>
                      <a:pt x="7750" y="1545"/>
                    </a:cubicBezTo>
                    <a:lnTo>
                      <a:pt x="7750" y="852"/>
                    </a:lnTo>
                    <a:cubicBezTo>
                      <a:pt x="7750" y="379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" name="Google Shape;289;p4"/>
              <p:cNvGrpSpPr/>
              <p:nvPr/>
            </p:nvGrpSpPr>
            <p:grpSpPr>
              <a:xfrm>
                <a:off x="8696107" y="2232224"/>
                <a:ext cx="194652" cy="937080"/>
                <a:chOff x="8604651" y="2334855"/>
                <a:chExt cx="194652" cy="937080"/>
              </a:xfrm>
            </p:grpSpPr>
            <p:grpSp>
              <p:nvGrpSpPr>
                <p:cNvPr id="290" name="Google Shape;290;p4"/>
                <p:cNvGrpSpPr/>
                <p:nvPr/>
              </p:nvGrpSpPr>
              <p:grpSpPr>
                <a:xfrm>
                  <a:off x="8763303" y="2334855"/>
                  <a:ext cx="36000" cy="937080"/>
                  <a:chOff x="8921703" y="1177555"/>
                  <a:chExt cx="36000" cy="937080"/>
                </a:xfrm>
              </p:grpSpPr>
              <p:sp>
                <p:nvSpPr>
                  <p:cNvPr id="291" name="Google Shape;291;p4"/>
                  <p:cNvSpPr/>
                  <p:nvPr/>
                </p:nvSpPr>
                <p:spPr>
                  <a:xfrm>
                    <a:off x="8934663" y="1177555"/>
                    <a:ext cx="9720" cy="924840"/>
                  </a:xfrm>
                  <a:custGeom>
                    <a:rect b="b" l="l" r="r" t="t"/>
                    <a:pathLst>
                      <a:path extrusionOk="0" h="2569" w="27">
                        <a:moveTo>
                          <a:pt x="14" y="2569"/>
                        </a:moveTo>
                        <a:lnTo>
                          <a:pt x="14" y="2569"/>
                        </a:lnTo>
                        <a:cubicBezTo>
                          <a:pt x="11" y="2569"/>
                          <a:pt x="9" y="2568"/>
                          <a:pt x="7" y="2567"/>
                        </a:cubicBezTo>
                        <a:cubicBezTo>
                          <a:pt x="5" y="2566"/>
                          <a:pt x="3" y="2564"/>
                          <a:pt x="2" y="2562"/>
                        </a:cubicBezTo>
                        <a:cubicBezTo>
                          <a:pt x="1" y="2560"/>
                          <a:pt x="0" y="2558"/>
                          <a:pt x="0" y="2556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1" y="8"/>
                          <a:pt x="2" y="6"/>
                        </a:cubicBezTo>
                        <a:cubicBezTo>
                          <a:pt x="3" y="4"/>
                          <a:pt x="5" y="2"/>
                          <a:pt x="7" y="1"/>
                        </a:cubicBezTo>
                        <a:cubicBezTo>
                          <a:pt x="9" y="-1"/>
                          <a:pt x="11" y="0"/>
                          <a:pt x="14" y="0"/>
                        </a:cubicBezTo>
                        <a:lnTo>
                          <a:pt x="14" y="0"/>
                        </a:lnTo>
                        <a:cubicBezTo>
                          <a:pt x="16" y="0"/>
                          <a:pt x="18" y="-1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6" y="8"/>
                          <a:pt x="27" y="11"/>
                          <a:pt x="27" y="13"/>
                        </a:cubicBezTo>
                        <a:lnTo>
                          <a:pt x="27" y="13"/>
                        </a:lnTo>
                        <a:lnTo>
                          <a:pt x="27" y="2556"/>
                        </a:lnTo>
                        <a:lnTo>
                          <a:pt x="27" y="2556"/>
                        </a:lnTo>
                        <a:cubicBezTo>
                          <a:pt x="27" y="2558"/>
                          <a:pt x="26" y="2560"/>
                          <a:pt x="25" y="2562"/>
                        </a:cubicBezTo>
                        <a:cubicBezTo>
                          <a:pt x="24" y="2564"/>
                          <a:pt x="22" y="2566"/>
                          <a:pt x="20" y="2567"/>
                        </a:cubicBezTo>
                        <a:cubicBezTo>
                          <a:pt x="18" y="2568"/>
                          <a:pt x="16" y="2569"/>
                          <a:pt x="14" y="256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" name="Google Shape;292;p4"/>
                  <p:cNvSpPr/>
                  <p:nvPr/>
                </p:nvSpPr>
                <p:spPr>
                  <a:xfrm>
                    <a:off x="8921703" y="2078635"/>
                    <a:ext cx="36000" cy="36000"/>
                  </a:xfrm>
                  <a:custGeom>
                    <a:rect b="b" l="l" r="r" t="t"/>
                    <a:pathLst>
                      <a:path extrusionOk="0" h="100" w="100">
                        <a:moveTo>
                          <a:pt x="100" y="50"/>
                        </a:moveTo>
                        <a:cubicBezTo>
                          <a:pt x="100" y="59"/>
                          <a:pt x="97" y="68"/>
                          <a:pt x="93" y="75"/>
                        </a:cubicBezTo>
                        <a:cubicBezTo>
                          <a:pt x="89" y="83"/>
                          <a:pt x="83" y="89"/>
                          <a:pt x="75" y="93"/>
                        </a:cubicBezTo>
                        <a:cubicBezTo>
                          <a:pt x="68" y="97"/>
                          <a:pt x="59" y="100"/>
                          <a:pt x="50" y="100"/>
                        </a:cubicBezTo>
                        <a:cubicBezTo>
                          <a:pt x="41" y="100"/>
                          <a:pt x="33" y="97"/>
                          <a:pt x="25" y="93"/>
                        </a:cubicBezTo>
                        <a:cubicBezTo>
                          <a:pt x="17" y="89"/>
                          <a:pt x="12" y="83"/>
                          <a:pt x="7" y="75"/>
                        </a:cubicBezTo>
                        <a:cubicBezTo>
                          <a:pt x="3" y="68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7" y="25"/>
                        </a:cubicBezTo>
                        <a:cubicBezTo>
                          <a:pt x="11" y="18"/>
                          <a:pt x="17" y="12"/>
                          <a:pt x="25" y="7"/>
                        </a:cubicBezTo>
                        <a:cubicBezTo>
                          <a:pt x="33" y="3"/>
                          <a:pt x="41" y="0"/>
                          <a:pt x="50" y="0"/>
                        </a:cubicBezTo>
                        <a:cubicBezTo>
                          <a:pt x="59" y="0"/>
                          <a:pt x="68" y="3"/>
                          <a:pt x="75" y="7"/>
                        </a:cubicBezTo>
                        <a:cubicBezTo>
                          <a:pt x="83" y="12"/>
                          <a:pt x="89" y="18"/>
                          <a:pt x="93" y="25"/>
                        </a:cubicBezTo>
                        <a:cubicBezTo>
                          <a:pt x="97" y="33"/>
                          <a:pt x="100" y="41"/>
                          <a:pt x="100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3" name="Google Shape;293;p4"/>
                <p:cNvGrpSpPr/>
                <p:nvPr/>
              </p:nvGrpSpPr>
              <p:grpSpPr>
                <a:xfrm rot="5400000">
                  <a:off x="8671863" y="2873647"/>
                  <a:ext cx="39148" cy="173572"/>
                  <a:chOff x="91453" y="1801552"/>
                  <a:chExt cx="39148" cy="173572"/>
                </a:xfrm>
              </p:grpSpPr>
              <p:sp>
                <p:nvSpPr>
                  <p:cNvPr id="294" name="Google Shape;294;p4"/>
                  <p:cNvSpPr/>
                  <p:nvPr/>
                </p:nvSpPr>
                <p:spPr>
                  <a:xfrm>
                    <a:off x="105944" y="1801552"/>
                    <a:ext cx="9144" cy="155448"/>
                  </a:xfrm>
                  <a:custGeom>
                    <a:rect b="b" l="l" r="r" t="t"/>
                    <a:pathLst>
                      <a:path extrusionOk="0" h="751" w="26">
                        <a:moveTo>
                          <a:pt x="13" y="751"/>
                        </a:moveTo>
                        <a:lnTo>
                          <a:pt x="13" y="751"/>
                        </a:lnTo>
                        <a:cubicBezTo>
                          <a:pt x="11" y="751"/>
                          <a:pt x="8" y="750"/>
                          <a:pt x="6" y="749"/>
                        </a:cubicBezTo>
                        <a:cubicBezTo>
                          <a:pt x="4" y="748"/>
                          <a:pt x="2" y="746"/>
                          <a:pt x="1" y="744"/>
                        </a:cubicBezTo>
                        <a:cubicBezTo>
                          <a:pt x="-1" y="742"/>
                          <a:pt x="0" y="740"/>
                          <a:pt x="0" y="738"/>
                        </a:cubicBezTo>
                        <a:lnTo>
                          <a:pt x="0" y="14"/>
                        </a:lnTo>
                        <a:lnTo>
                          <a:pt x="0" y="14"/>
                        </a:lnTo>
                        <a:cubicBezTo>
                          <a:pt x="0" y="11"/>
                          <a:pt x="-1" y="9"/>
                          <a:pt x="1" y="7"/>
                        </a:cubicBezTo>
                        <a:cubicBezTo>
                          <a:pt x="2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4"/>
                        </a:cubicBezTo>
                        <a:lnTo>
                          <a:pt x="26" y="14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lnTo>
                          <a:pt x="26" y="737"/>
                        </a:lnTo>
                        <a:cubicBezTo>
                          <a:pt x="26" y="740"/>
                          <a:pt x="25" y="742"/>
                          <a:pt x="24" y="744"/>
                        </a:cubicBezTo>
                        <a:cubicBezTo>
                          <a:pt x="23" y="746"/>
                          <a:pt x="21" y="748"/>
                          <a:pt x="19" y="749"/>
                        </a:cubicBezTo>
                        <a:cubicBezTo>
                          <a:pt x="17" y="750"/>
                          <a:pt x="15" y="751"/>
                          <a:pt x="13" y="75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4"/>
                  <p:cNvSpPr/>
                  <p:nvPr/>
                </p:nvSpPr>
                <p:spPr>
                  <a:xfrm>
                    <a:off x="91452" y="1936634"/>
                    <a:ext cx="39148" cy="38490"/>
                  </a:xfrm>
                  <a:custGeom>
                    <a:rect b="b" l="l" r="r" t="t"/>
                    <a:pathLst>
                      <a:path extrusionOk="0" h="99" w="100">
                        <a:moveTo>
                          <a:pt x="100" y="49"/>
                        </a:moveTo>
                        <a:cubicBezTo>
                          <a:pt x="100" y="58"/>
                          <a:pt x="97" y="66"/>
                          <a:pt x="93" y="74"/>
                        </a:cubicBezTo>
                        <a:cubicBezTo>
                          <a:pt x="89" y="81"/>
                          <a:pt x="82" y="87"/>
                          <a:pt x="75" y="92"/>
                        </a:cubicBezTo>
                        <a:cubicBezTo>
                          <a:pt x="67" y="96"/>
                          <a:pt x="59" y="99"/>
                          <a:pt x="50" y="99"/>
                        </a:cubicBezTo>
                        <a:cubicBezTo>
                          <a:pt x="41" y="99"/>
                          <a:pt x="33" y="96"/>
                          <a:pt x="25" y="92"/>
                        </a:cubicBezTo>
                        <a:cubicBezTo>
                          <a:pt x="17" y="87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4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3" y="1"/>
                          <a:pt x="41" y="0"/>
                          <a:pt x="50" y="0"/>
                        </a:cubicBezTo>
                        <a:cubicBezTo>
                          <a:pt x="59" y="0"/>
                          <a:pt x="67" y="1"/>
                          <a:pt x="75" y="6"/>
                        </a:cubicBezTo>
                        <a:cubicBezTo>
                          <a:pt x="82" y="10"/>
                          <a:pt x="89" y="17"/>
                          <a:pt x="93" y="24"/>
                        </a:cubicBezTo>
                        <a:cubicBezTo>
                          <a:pt x="97" y="32"/>
                          <a:pt x="100" y="41"/>
                          <a:pt x="100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96" name="Google Shape;296;p4"/>
              <p:cNvGrpSpPr/>
              <p:nvPr/>
            </p:nvGrpSpPr>
            <p:grpSpPr>
              <a:xfrm>
                <a:off x="8695035" y="2963264"/>
                <a:ext cx="85096" cy="206040"/>
                <a:chOff x="350998" y="654720"/>
                <a:chExt cx="85096" cy="206040"/>
              </a:xfrm>
            </p:grpSpPr>
            <p:sp>
              <p:nvSpPr>
                <p:cNvPr id="297" name="Google Shape;297;p4"/>
                <p:cNvSpPr/>
                <p:nvPr/>
              </p:nvSpPr>
              <p:spPr>
                <a:xfrm>
                  <a:off x="350998" y="654720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4"/>
                <p:cNvSpPr/>
                <p:nvPr/>
              </p:nvSpPr>
              <p:spPr>
                <a:xfrm>
                  <a:off x="350998" y="775665"/>
                  <a:ext cx="85096" cy="85095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9" name="Google Shape;299;p4"/>
              <p:cNvSpPr/>
              <p:nvPr/>
            </p:nvSpPr>
            <p:spPr>
              <a:xfrm>
                <a:off x="8696453" y="1258083"/>
                <a:ext cx="85046" cy="79153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300;p4"/>
              <p:cNvGrpSpPr/>
              <p:nvPr/>
            </p:nvGrpSpPr>
            <p:grpSpPr>
              <a:xfrm>
                <a:off x="8696440" y="378880"/>
                <a:ext cx="81205" cy="80767"/>
                <a:chOff x="8728485" y="366115"/>
                <a:chExt cx="77760" cy="77400"/>
              </a:xfrm>
            </p:grpSpPr>
            <p:sp>
              <p:nvSpPr>
                <p:cNvPr id="301" name="Google Shape;301;p4"/>
                <p:cNvSpPr/>
                <p:nvPr/>
              </p:nvSpPr>
              <p:spPr>
                <a:xfrm>
                  <a:off x="8728485" y="366115"/>
                  <a:ext cx="77760" cy="77400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7" y="189"/>
                      </a:moveTo>
                      <a:lnTo>
                        <a:pt x="189" y="189"/>
                      </a:lnTo>
                      <a:lnTo>
                        <a:pt x="189" y="26"/>
                      </a:lnTo>
                      <a:lnTo>
                        <a:pt x="27" y="26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4"/>
                <p:cNvSpPr/>
                <p:nvPr/>
              </p:nvSpPr>
              <p:spPr>
                <a:xfrm>
                  <a:off x="8729925" y="367195"/>
                  <a:ext cx="74880" cy="74880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8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3" name="Google Shape;303;p4"/>
              <p:cNvSpPr/>
              <p:nvPr/>
            </p:nvSpPr>
            <p:spPr>
              <a:xfrm>
                <a:off x="8696434" y="487441"/>
                <a:ext cx="81205" cy="81142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7" y="26"/>
                    </a:lnTo>
                    <a:lnTo>
                      <a:pt x="27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4" name="Google Shape;304;p4"/>
              <p:cNvGrpSpPr/>
              <p:nvPr/>
            </p:nvGrpSpPr>
            <p:grpSpPr>
              <a:xfrm>
                <a:off x="8313977" y="300026"/>
                <a:ext cx="525951" cy="654280"/>
                <a:chOff x="8347245" y="293035"/>
                <a:chExt cx="503640" cy="627005"/>
              </a:xfrm>
            </p:grpSpPr>
            <p:sp>
              <p:nvSpPr>
                <p:cNvPr id="305" name="Google Shape;305;p4"/>
                <p:cNvSpPr/>
                <p:nvPr/>
              </p:nvSpPr>
              <p:spPr>
                <a:xfrm>
                  <a:off x="8359485" y="306355"/>
                  <a:ext cx="491400" cy="598680"/>
                </a:xfrm>
                <a:custGeom>
                  <a:rect b="b" l="l" r="r" t="t"/>
                  <a:pathLst>
                    <a:path extrusionOk="0" h="1663" w="1365">
                      <a:moveTo>
                        <a:pt x="1365" y="1663"/>
                      </a:moveTo>
                      <a:lnTo>
                        <a:pt x="1039" y="1663"/>
                      </a:lnTo>
                      <a:lnTo>
                        <a:pt x="1039" y="1663"/>
                      </a:lnTo>
                      <a:cubicBezTo>
                        <a:pt x="1036" y="1663"/>
                        <a:pt x="1034" y="1662"/>
                        <a:pt x="1032" y="1661"/>
                      </a:cubicBezTo>
                      <a:cubicBezTo>
                        <a:pt x="1030" y="1660"/>
                        <a:pt x="1028" y="1658"/>
                        <a:pt x="1027" y="1656"/>
                      </a:cubicBezTo>
                      <a:cubicBezTo>
                        <a:pt x="1026" y="1654"/>
                        <a:pt x="1025" y="1652"/>
                        <a:pt x="1025" y="1650"/>
                      </a:cubicBezTo>
                      <a:cubicBezTo>
                        <a:pt x="1025" y="1647"/>
                        <a:pt x="1026" y="1645"/>
                        <a:pt x="1027" y="1643"/>
                      </a:cubicBezTo>
                      <a:cubicBezTo>
                        <a:pt x="1028" y="1641"/>
                        <a:pt x="1030" y="1639"/>
                        <a:pt x="1032" y="1638"/>
                      </a:cubicBezTo>
                      <a:cubicBezTo>
                        <a:pt x="1034" y="1637"/>
                        <a:pt x="1036" y="1637"/>
                        <a:pt x="1039" y="1637"/>
                      </a:cubicBezTo>
                      <a:lnTo>
                        <a:pt x="1339" y="1637"/>
                      </a:lnTo>
                      <a:lnTo>
                        <a:pt x="1339" y="26"/>
                      </a:ln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5"/>
                      </a:cubicBezTo>
                      <a:cubicBezTo>
                        <a:pt x="5" y="23"/>
                        <a:pt x="3" y="22"/>
                        <a:pt x="2" y="20"/>
                      </a:cubicBezTo>
                      <a:cubicBezTo>
                        <a:pt x="1" y="18"/>
                        <a:pt x="0" y="15"/>
                        <a:pt x="0" y="13"/>
                      </a:cubicBez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365" y="0"/>
                      </a:lnTo>
                      <a:lnTo>
                        <a:pt x="1365" y="16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4"/>
                <p:cNvSpPr/>
                <p:nvPr/>
              </p:nvSpPr>
              <p:spPr>
                <a:xfrm>
                  <a:off x="8347245" y="293035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2" y="100"/>
                        <a:pt x="33" y="97"/>
                        <a:pt x="25" y="93"/>
                      </a:cubicBezTo>
                      <a:cubicBezTo>
                        <a:pt x="18" y="88"/>
                        <a:pt x="12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8" y="0"/>
                        <a:pt x="68" y="3"/>
                        <a:pt x="75" y="7"/>
                      </a:cubicBezTo>
                      <a:cubicBezTo>
                        <a:pt x="83" y="11"/>
                        <a:pt x="88" y="18"/>
                        <a:pt x="93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4"/>
                <p:cNvSpPr/>
                <p:nvPr/>
              </p:nvSpPr>
              <p:spPr>
                <a:xfrm>
                  <a:off x="8714810" y="884040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8" name="Google Shape;308;p4"/>
              <p:cNvSpPr/>
              <p:nvPr/>
            </p:nvSpPr>
            <p:spPr>
              <a:xfrm>
                <a:off x="8813944" y="91635"/>
                <a:ext cx="238800" cy="2385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309" name="Google Shape;309;p4"/>
              <p:cNvGrpSpPr/>
              <p:nvPr/>
            </p:nvGrpSpPr>
            <p:grpSpPr>
              <a:xfrm flipH="1" rot="5400000">
                <a:off x="8605470" y="58283"/>
                <a:ext cx="39148" cy="305201"/>
                <a:chOff x="91453" y="1790561"/>
                <a:chExt cx="39148" cy="305201"/>
              </a:xfrm>
            </p:grpSpPr>
            <p:sp>
              <p:nvSpPr>
                <p:cNvPr id="310" name="Google Shape;310;p4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4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12" name="Google Shape;312;p4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" name="Google Shape;313;p4"/>
          <p:cNvSpPr txBox="1"/>
          <p:nvPr>
            <p:ph idx="1" type="body"/>
          </p:nvPr>
        </p:nvSpPr>
        <p:spPr>
          <a:xfrm>
            <a:off x="713250" y="1316736"/>
            <a:ext cx="771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32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5" name="Google Shape;3195;p33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98" name="Google Shape;3198;p34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35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1" name="Google Shape;3201;p35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2" name="Google Shape;3202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03" name="Google Shape;3203;p35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36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6" name="Google Shape;3206;p36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7" name="Google Shape;3207;p3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08" name="Google Shape;3208;p36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37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1" name="Google Shape;3211;p37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2" name="Google Shape;3212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13" name="Google Shape;3213;p37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38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16" name="Google Shape;3216;p3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7" name="Google Shape;3217;p3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8" name="Google Shape;3218;p3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219" name="Google Shape;3219;p3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39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2" name="Google Shape;3222;p39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3" name="Google Shape;3223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4" name="Google Shape;3224;p39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5" name="Google Shape;3225;p39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6" name="Google Shape;3226;p39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7" name="Google Shape;3227;p39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8" name="Google Shape;3228;p39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9" name="Google Shape;3229;p39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 1">
  <p:cSld name="CUSTOM_3_2_1_1_2_1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40"/>
          <p:cNvSpPr txBox="1"/>
          <p:nvPr>
            <p:ph idx="1" type="body"/>
          </p:nvPr>
        </p:nvSpPr>
        <p:spPr>
          <a:xfrm>
            <a:off x="489150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2" name="Google Shape;3232;p40"/>
          <p:cNvSpPr txBox="1"/>
          <p:nvPr>
            <p:ph idx="2" type="body"/>
          </p:nvPr>
        </p:nvSpPr>
        <p:spPr>
          <a:xfrm>
            <a:off x="257105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3" name="Google Shape;3233;p40"/>
          <p:cNvSpPr txBox="1"/>
          <p:nvPr>
            <p:ph idx="3" type="body"/>
          </p:nvPr>
        </p:nvSpPr>
        <p:spPr>
          <a:xfrm>
            <a:off x="4652957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4" name="Google Shape;3234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35" name="Google Shape;3235;p40"/>
          <p:cNvSpPr txBox="1"/>
          <p:nvPr>
            <p:ph idx="4" type="body"/>
          </p:nvPr>
        </p:nvSpPr>
        <p:spPr>
          <a:xfrm>
            <a:off x="673486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4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8" name="Google Shape;3238;p4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9" name="Google Shape;3239;p4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0" name="Google Shape;3240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316" name="Google Shape;316;p5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8" name="Google Shape;318;p5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319" name="Google Shape;319;p5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324;p5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325" name="Google Shape;325;p5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" name="Google Shape;327;p5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328" name="Google Shape;328;p5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" name="Google Shape;331;p5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332" name="Google Shape;332;p5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4" name="Google Shape;334;p5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335" name="Google Shape;335;p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5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0" name="Google Shape;340;p5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5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342" name="Google Shape;342;p5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343" name="Google Shape;343;p5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5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45" name="Google Shape;345;p5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346" name="Google Shape;346;p5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5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48" name="Google Shape;348;p5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0" name="Google Shape;350;p5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351" name="Google Shape;351;p5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5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53" name="Google Shape;353;p5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354" name="Google Shape;354;p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6" name="Google Shape;356;p5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7" name="Google Shape;357;p5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358" name="Google Shape;358;p5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60" name="Google Shape;360;p5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" name="Google Shape;364;p5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365" name="Google Shape;365;p5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5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368" name="Google Shape;368;p5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0" name="Google Shape;370;p5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371" name="Google Shape;371;p5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3" name="Google Shape;373;p5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374" name="Google Shape;374;p5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375" name="Google Shape;375;p5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7" name="Google Shape;387;p5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388" name="Google Shape;388;p5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" name="Google Shape;390;p5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391" name="Google Shape;391;p5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" name="Google Shape;394;p5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395" name="Google Shape;395;p5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397;p5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398" name="Google Shape;398;p5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399" name="Google Shape;399;p5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5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1" name="Google Shape;401;p5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2" name="Google Shape;402;p5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403" name="Google Shape;403;p5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5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" name="Google Shape;405;p5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406" name="Google Shape;406;p5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407" name="Google Shape;407;p5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408" name="Google Shape;408;p5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9" name="Google Shape;409;p5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10" name="Google Shape;410;p5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411" name="Google Shape;411;p5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5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3" name="Google Shape;413;p5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414" name="Google Shape;414;p5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5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5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7" name="Google Shape;417;p5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418" name="Google Shape;418;p5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5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0" name="Google Shape;420;p5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421" name="Google Shape;421;p5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5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3" name="Google Shape;423;p5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424" name="Google Shape;424;p5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5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6" name="Google Shape;426;p5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427" name="Google Shape;427;p5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5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5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0" name="Google Shape;430;p5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431" name="Google Shape;431;p5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5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33" name="Google Shape;433;p5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434" name="Google Shape;434;p5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435" name="Google Shape;435;p5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5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7" name="Google Shape;437;p5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438" name="Google Shape;438;p5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5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5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p5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442" name="Google Shape;442;p5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5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p5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445" name="Google Shape;445;p5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5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" name="Google Shape;447;p5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448" name="Google Shape;448;p5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5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50" name="Google Shape;450;p5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1" name="Google Shape;451;p5"/>
          <p:cNvSpPr txBox="1"/>
          <p:nvPr>
            <p:ph idx="1" type="subTitle"/>
          </p:nvPr>
        </p:nvSpPr>
        <p:spPr>
          <a:xfrm>
            <a:off x="4754880" y="3803783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2" name="Google Shape;452;p5"/>
          <p:cNvSpPr txBox="1"/>
          <p:nvPr>
            <p:ph idx="2" type="subTitle"/>
          </p:nvPr>
        </p:nvSpPr>
        <p:spPr>
          <a:xfrm>
            <a:off x="1646348" y="3803783"/>
            <a:ext cx="2742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3" name="Google Shape;453;p5"/>
          <p:cNvSpPr txBox="1"/>
          <p:nvPr>
            <p:ph idx="3" type="subTitle"/>
          </p:nvPr>
        </p:nvSpPr>
        <p:spPr>
          <a:xfrm>
            <a:off x="4754880" y="3300984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454" name="Google Shape;454;p5"/>
          <p:cNvSpPr txBox="1"/>
          <p:nvPr>
            <p:ph idx="4" type="subTitle"/>
          </p:nvPr>
        </p:nvSpPr>
        <p:spPr>
          <a:xfrm>
            <a:off x="1646348" y="3300984"/>
            <a:ext cx="27429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_2">
    <p:bg>
      <p:bgPr>
        <a:solidFill>
          <a:schemeClr val="lt2"/>
        </a:solidFill>
      </p:bgPr>
    </p:bg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2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3" name="Google Shape;3243;p42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4" name="Google Shape;3244;p42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5" name="Google Shape;3245;p42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6" name="Google Shape;3246;p42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7" name="Google Shape;3247;p42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8" name="Google Shape;3248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49" name="Google Shape;3249;p42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0" name="Google Shape;3250;p42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43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3" name="Google Shape;3253;p43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4" name="Google Shape;3254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55" name="Google Shape;3255;p43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6" name="Google Shape;3256;p43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7" name="Google Shape;3257;p43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8" name="Google Shape;3258;p43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9" name="Google Shape;3259;p43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0" name="Google Shape;3260;p43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_1">
    <p:bg>
      <p:bgPr>
        <a:solidFill>
          <a:schemeClr val="lt2"/>
        </a:solidFill>
      </p:bgPr>
    </p:bg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44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3" name="Google Shape;3263;p44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4" name="Google Shape;3264;p44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5" name="Google Shape;3265;p44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6" name="Google Shape;3266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7" name="Google Shape;3267;p44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8" name="Google Shape;3268;p44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9" name="Google Shape;3269;p44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0" name="Google Shape;3270;p44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45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3" name="Google Shape;3273;p45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4" name="Google Shape;3274;p45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5" name="Google Shape;3275;p45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6" name="Google Shape;3276;p45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7" name="Google Shape;3277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78" name="Google Shape;3278;p45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9" name="Google Shape;3279;p45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0" name="Google Shape;3280;p45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6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457" name="Google Shape;457;p6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458" name="Google Shape;458;p6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9" name="Google Shape;459;p6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460" name="Google Shape;460;p6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6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6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6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5" name="Google Shape;465;p6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466" name="Google Shape;466;p6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6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8" name="Google Shape;468;p6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469" name="Google Shape;469;p6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6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6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6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473" name="Google Shape;473;p6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6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5" name="Google Shape;475;p6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476" name="Google Shape;476;p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6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479" name="Google Shape;479;p6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6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1" name="Google Shape;481;p6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2" name="Google Shape;482;p6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483" name="Google Shape;483;p6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484" name="Google Shape;484;p6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p6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6" name="Google Shape;486;p6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487" name="Google Shape;487;p6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6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89" name="Google Shape;489;p6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490" name="Google Shape;490;p6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1" name="Google Shape;491;p6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492" name="Google Shape;492;p6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6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94" name="Google Shape;494;p6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495" name="Google Shape;495;p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7" name="Google Shape;497;p6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8" name="Google Shape;498;p6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499" name="Google Shape;499;p6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6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01" name="Google Shape;501;p6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5" name="Google Shape;505;p6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506" name="Google Shape;506;p6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6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8" name="Google Shape;508;p6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509" name="Google Shape;509;p6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6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512" name="Google Shape;512;p6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4" name="Google Shape;514;p6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515" name="Google Shape;515;p6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516" name="Google Shape;516;p6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6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6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6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6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6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6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6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6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6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6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6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8" name="Google Shape;528;p6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529" name="Google Shape;529;p6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6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1" name="Google Shape;531;p6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532" name="Google Shape;532;p6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6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6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5" name="Google Shape;535;p6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536" name="Google Shape;536;p6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6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" name="Google Shape;538;p6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539" name="Google Shape;539;p6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540" name="Google Shape;540;p6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p6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2" name="Google Shape;542;p6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3" name="Google Shape;543;p6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544" name="Google Shape;544;p6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6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6" name="Google Shape;546;p6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547" name="Google Shape;547;p6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548" name="Google Shape;548;p6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549" name="Google Shape;549;p6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0" name="Google Shape;550;p6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551" name="Google Shape;551;p6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552" name="Google Shape;552;p6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6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4" name="Google Shape;554;p6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555" name="Google Shape;555;p6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6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6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" name="Google Shape;558;p6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559" name="Google Shape;559;p6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6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1" name="Google Shape;561;p6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562" name="Google Shape;562;p6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6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p6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565" name="Google Shape;565;p6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6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7" name="Google Shape;567;p6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568" name="Google Shape;568;p6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6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6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71" name="Google Shape;571;p6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572" name="Google Shape;572;p6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p6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74" name="Google Shape;574;p6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575" name="Google Shape;575;p6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576" name="Google Shape;576;p6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6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8" name="Google Shape;578;p6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579" name="Google Shape;579;p6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6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6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2" name="Google Shape;582;p6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583" name="Google Shape;583;p6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6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5" name="Google Shape;585;p6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586" name="Google Shape;586;p6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6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8" name="Google Shape;588;p6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589" name="Google Shape;589;p6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6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91" name="Google Shape;591;p6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7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594" name="Google Shape;594;p7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595" name="Google Shape;595;p7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596" name="Google Shape;596;p7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7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7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9" name="Google Shape;599;p7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0" name="Google Shape;600;p7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601" name="Google Shape;601;p7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7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7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4" name="Google Shape;604;p7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6" name="Google Shape;606;p7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607" name="Google Shape;607;p7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7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9" name="Google Shape;609;p7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610" name="Google Shape;610;p7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7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2" name="Google Shape;612;p7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613" name="Google Shape;613;p7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7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7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" name="Google Shape;616;p7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617" name="Google Shape;617;p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7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9" name="Google Shape;619;p7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620" name="Google Shape;620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2" name="Google Shape;622;p7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623" name="Google Shape;623;p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7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626" name="Google Shape;626;p7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627" name="Google Shape;627;p7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7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29" name="Google Shape;629;p7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0" name="Google Shape;630;p7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631" name="Google Shape;631;p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7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635" name="Google Shape;635;p7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636" name="Google Shape;636;p7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7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8" name="Google Shape;638;p7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639" name="Google Shape;639;p7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7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1" name="Google Shape;641;p7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2" name="Google Shape;642;p7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7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644" name="Google Shape;644;p7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" name="Google Shape;650;p7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651" name="Google Shape;651;p7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7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3" name="Google Shape;653;p7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654" name="Google Shape;654;p7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7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6" name="Google Shape;656;p7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657" name="Google Shape;657;p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9" name="Google Shape;659;p7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0" name="Google Shape;660;p7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661" name="Google Shape;661;p7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7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3" name="Google Shape;663;p7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664" name="Google Shape;664;p7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7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6" name="Google Shape;666;p7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667" name="Google Shape;667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9" name="Google Shape;669;p7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670" name="Google Shape;670;p7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2" name="Google Shape;672;p7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3" name="Google Shape;673;p7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674" name="Google Shape;674;p7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7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7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677" name="Google Shape;677;p7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7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9" name="Google Shape;679;p7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0" name="Google Shape;680;p7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681" name="Google Shape;681;p7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682" name="Google Shape;682;p7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683" name="Google Shape;683;p7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84" name="Google Shape;684;p7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85" name="Google Shape;685;p7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686" name="Google Shape;686;p7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87" name="Google Shape;687;p7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7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689" name="Google Shape;689;p7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7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7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692" name="Google Shape;692;p7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7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7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7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6" name="Google Shape;696;p7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697" name="Google Shape;697;p7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7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9" name="Google Shape;699;p7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700" name="Google Shape;700;p7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7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2" name="Google Shape;702;p7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703" name="Google Shape;703;p7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7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7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6" name="Google Shape;706;p7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707" name="Google Shape;707;p7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7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9" name="Google Shape;709;p7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710" name="Google Shape;710;p7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7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7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3" name="Google Shape;713;p7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714" name="Google Shape;714;p7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7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16" name="Google Shape;716;p7"/>
          <p:cNvSpPr txBox="1"/>
          <p:nvPr>
            <p:ph type="title"/>
          </p:nvPr>
        </p:nvSpPr>
        <p:spPr>
          <a:xfrm>
            <a:off x="2286000" y="1268734"/>
            <a:ext cx="457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7" name="Google Shape;717;p7"/>
          <p:cNvSpPr txBox="1"/>
          <p:nvPr>
            <p:ph idx="1" type="subTitle"/>
          </p:nvPr>
        </p:nvSpPr>
        <p:spPr>
          <a:xfrm>
            <a:off x="2286000" y="2045966"/>
            <a:ext cx="4572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8"/>
          <p:cNvGrpSpPr/>
          <p:nvPr/>
        </p:nvGrpSpPr>
        <p:grpSpPr>
          <a:xfrm>
            <a:off x="91515" y="90442"/>
            <a:ext cx="8961184" cy="4959218"/>
            <a:chOff x="91515" y="90442"/>
            <a:chExt cx="8961184" cy="4959218"/>
          </a:xfrm>
        </p:grpSpPr>
        <p:grpSp>
          <p:nvGrpSpPr>
            <p:cNvPr id="720" name="Google Shape;720;p8"/>
            <p:cNvGrpSpPr/>
            <p:nvPr/>
          </p:nvGrpSpPr>
          <p:grpSpPr>
            <a:xfrm>
              <a:off x="5018586" y="90442"/>
              <a:ext cx="4034113" cy="358238"/>
              <a:chOff x="5018586" y="90442"/>
              <a:chExt cx="4034113" cy="358238"/>
            </a:xfrm>
          </p:grpSpPr>
          <p:sp>
            <p:nvSpPr>
              <p:cNvPr id="721" name="Google Shape;721;p8"/>
              <p:cNvSpPr/>
              <p:nvPr/>
            </p:nvSpPr>
            <p:spPr>
              <a:xfrm>
                <a:off x="5445121" y="91577"/>
                <a:ext cx="328173" cy="282468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2" name="Google Shape;722;p8"/>
              <p:cNvGrpSpPr/>
              <p:nvPr/>
            </p:nvGrpSpPr>
            <p:grpSpPr>
              <a:xfrm>
                <a:off x="7841437" y="128654"/>
                <a:ext cx="256023" cy="320026"/>
                <a:chOff x="8053845" y="209155"/>
                <a:chExt cx="227880" cy="295200"/>
              </a:xfrm>
            </p:grpSpPr>
            <p:sp>
              <p:nvSpPr>
                <p:cNvPr id="723" name="Google Shape;723;p8"/>
                <p:cNvSpPr/>
                <p:nvPr/>
              </p:nvSpPr>
              <p:spPr>
                <a:xfrm>
                  <a:off x="8053845" y="209155"/>
                  <a:ext cx="227880" cy="295200"/>
                </a:xfrm>
                <a:custGeom>
                  <a:rect b="b" l="l" r="r" t="t"/>
                  <a:pathLst>
                    <a:path extrusionOk="0" h="820" w="633">
                      <a:moveTo>
                        <a:pt x="410" y="820"/>
                      </a:moveTo>
                      <a:lnTo>
                        <a:pt x="14" y="820"/>
                      </a:lnTo>
                      <a:lnTo>
                        <a:pt x="14" y="820"/>
                      </a:lnTo>
                      <a:cubicBezTo>
                        <a:pt x="11" y="820"/>
                        <a:pt x="9" y="819"/>
                        <a:pt x="7" y="818"/>
                      </a:cubicBezTo>
                      <a:cubicBezTo>
                        <a:pt x="5" y="817"/>
                        <a:pt x="3" y="815"/>
                        <a:pt x="2" y="813"/>
                      </a:cubicBezTo>
                      <a:cubicBezTo>
                        <a:pt x="1" y="811"/>
                        <a:pt x="0" y="809"/>
                        <a:pt x="0" y="807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620" y="0"/>
                      </a:lnTo>
                      <a:lnTo>
                        <a:pt x="620" y="0"/>
                      </a:lnTo>
                      <a:cubicBezTo>
                        <a:pt x="622" y="0"/>
                        <a:pt x="625" y="0"/>
                        <a:pt x="627" y="2"/>
                      </a:cubicBezTo>
                      <a:cubicBezTo>
                        <a:pt x="629" y="3"/>
                        <a:pt x="630" y="4"/>
                        <a:pt x="631" y="6"/>
                      </a:cubicBezTo>
                      <a:cubicBezTo>
                        <a:pt x="633" y="8"/>
                        <a:pt x="633" y="11"/>
                        <a:pt x="633" y="13"/>
                      </a:cubicBezTo>
                      <a:lnTo>
                        <a:pt x="633" y="13"/>
                      </a:lnTo>
                      <a:lnTo>
                        <a:pt x="633" y="542"/>
                      </a:lnTo>
                      <a:lnTo>
                        <a:pt x="633" y="542"/>
                      </a:lnTo>
                      <a:cubicBezTo>
                        <a:pt x="633" y="544"/>
                        <a:pt x="633" y="547"/>
                        <a:pt x="631" y="549"/>
                      </a:cubicBezTo>
                      <a:cubicBezTo>
                        <a:pt x="631" y="549"/>
                        <a:pt x="631" y="550"/>
                        <a:pt x="630" y="550"/>
                      </a:cubicBezTo>
                      <a:lnTo>
                        <a:pt x="422" y="815"/>
                      </a:lnTo>
                      <a:lnTo>
                        <a:pt x="422" y="815"/>
                      </a:lnTo>
                      <a:cubicBezTo>
                        <a:pt x="421" y="816"/>
                        <a:pt x="420" y="817"/>
                        <a:pt x="418" y="818"/>
                      </a:cubicBezTo>
                      <a:cubicBezTo>
                        <a:pt x="416" y="819"/>
                        <a:pt x="414" y="820"/>
                        <a:pt x="412" y="820"/>
                      </a:cubicBezTo>
                      <a:cubicBezTo>
                        <a:pt x="411" y="820"/>
                        <a:pt x="411" y="820"/>
                        <a:pt x="410" y="820"/>
                      </a:cubicBezTo>
                      <a:moveTo>
                        <a:pt x="26" y="793"/>
                      </a:moveTo>
                      <a:lnTo>
                        <a:pt x="403" y="793"/>
                      </a:lnTo>
                      <a:lnTo>
                        <a:pt x="605" y="539"/>
                      </a:lnTo>
                      <a:lnTo>
                        <a:pt x="605" y="27"/>
                      </a:lnTo>
                      <a:lnTo>
                        <a:pt x="26" y="27"/>
                      </a:lnTo>
                      <a:lnTo>
                        <a:pt x="26" y="7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8"/>
                <p:cNvSpPr/>
                <p:nvPr/>
              </p:nvSpPr>
              <p:spPr>
                <a:xfrm>
                  <a:off x="8196765" y="399955"/>
                  <a:ext cx="84600" cy="104400"/>
                </a:xfrm>
                <a:custGeom>
                  <a:rect b="b" l="l" r="r" t="t"/>
                  <a:pathLst>
                    <a:path extrusionOk="0" h="290" w="235">
                      <a:moveTo>
                        <a:pt x="13" y="290"/>
                      </a:moveTo>
                      <a:lnTo>
                        <a:pt x="13" y="290"/>
                      </a:lnTo>
                      <a:cubicBezTo>
                        <a:pt x="13" y="290"/>
                        <a:pt x="12" y="290"/>
                        <a:pt x="11" y="290"/>
                      </a:cubicBezTo>
                      <a:cubicBezTo>
                        <a:pt x="10" y="290"/>
                        <a:pt x="10" y="290"/>
                        <a:pt x="9" y="290"/>
                      </a:cubicBezTo>
                      <a:lnTo>
                        <a:pt x="9" y="290"/>
                      </a:lnTo>
                      <a:cubicBezTo>
                        <a:pt x="8" y="290"/>
                        <a:pt x="8" y="289"/>
                        <a:pt x="7" y="289"/>
                      </a:cubicBezTo>
                      <a:cubicBezTo>
                        <a:pt x="5" y="288"/>
                        <a:pt x="3" y="286"/>
                        <a:pt x="2" y="284"/>
                      </a:cubicBezTo>
                      <a:cubicBezTo>
                        <a:pt x="1" y="282"/>
                        <a:pt x="0" y="280"/>
                        <a:pt x="0" y="278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cubicBezTo>
                        <a:pt x="224" y="0"/>
                        <a:pt x="227" y="0"/>
                        <a:pt x="229" y="2"/>
                      </a:cubicBezTo>
                      <a:cubicBezTo>
                        <a:pt x="231" y="3"/>
                        <a:pt x="232" y="4"/>
                        <a:pt x="233" y="6"/>
                      </a:cubicBezTo>
                      <a:cubicBezTo>
                        <a:pt x="234" y="7"/>
                        <a:pt x="234" y="7"/>
                        <a:pt x="234" y="7"/>
                      </a:cubicBezTo>
                      <a:lnTo>
                        <a:pt x="234" y="7"/>
                      </a:lnTo>
                      <a:cubicBezTo>
                        <a:pt x="235" y="9"/>
                        <a:pt x="235" y="11"/>
                        <a:pt x="235" y="13"/>
                      </a:cubicBezTo>
                      <a:cubicBezTo>
                        <a:pt x="235" y="15"/>
                        <a:pt x="235" y="18"/>
                        <a:pt x="233" y="20"/>
                      </a:cubicBezTo>
                      <a:cubicBezTo>
                        <a:pt x="233" y="20"/>
                        <a:pt x="233" y="21"/>
                        <a:pt x="232" y="21"/>
                      </a:cubicBezTo>
                      <a:lnTo>
                        <a:pt x="24" y="286"/>
                      </a:lnTo>
                      <a:lnTo>
                        <a:pt x="24" y="286"/>
                      </a:lnTo>
                      <a:cubicBezTo>
                        <a:pt x="23" y="287"/>
                        <a:pt x="22" y="287"/>
                        <a:pt x="21" y="288"/>
                      </a:cubicBezTo>
                      <a:cubicBezTo>
                        <a:pt x="19" y="289"/>
                        <a:pt x="16" y="290"/>
                        <a:pt x="14" y="290"/>
                      </a:cubicBezTo>
                      <a:lnTo>
                        <a:pt x="13" y="290"/>
                      </a:lnTo>
                      <a:moveTo>
                        <a:pt x="27" y="25"/>
                      </a:moveTo>
                      <a:lnTo>
                        <a:pt x="27" y="237"/>
                      </a:lnTo>
                      <a:lnTo>
                        <a:pt x="195" y="25"/>
                      </a:lnTo>
                      <a:lnTo>
                        <a:pt x="27" y="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8"/>
                <p:cNvSpPr/>
                <p:nvPr/>
              </p:nvSpPr>
              <p:spPr>
                <a:xfrm>
                  <a:off x="8098485" y="25559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8"/>
                <p:cNvSpPr/>
                <p:nvPr/>
              </p:nvSpPr>
              <p:spPr>
                <a:xfrm>
                  <a:off x="8098485" y="294475"/>
                  <a:ext cx="140760" cy="19080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8"/>
                <p:cNvSpPr/>
                <p:nvPr/>
              </p:nvSpPr>
              <p:spPr>
                <a:xfrm>
                  <a:off x="8098485" y="332995"/>
                  <a:ext cx="111600" cy="19080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8" name="Google Shape;728;p8"/>
              <p:cNvGrpSpPr/>
              <p:nvPr/>
            </p:nvGrpSpPr>
            <p:grpSpPr>
              <a:xfrm>
                <a:off x="8221037" y="228329"/>
                <a:ext cx="191733" cy="37566"/>
                <a:chOff x="8373165" y="151195"/>
                <a:chExt cx="183600" cy="36000"/>
              </a:xfrm>
            </p:grpSpPr>
            <p:sp>
              <p:nvSpPr>
                <p:cNvPr id="729" name="Google Shape;729;p8"/>
                <p:cNvSpPr/>
                <p:nvPr/>
              </p:nvSpPr>
              <p:spPr>
                <a:xfrm>
                  <a:off x="8385405" y="164515"/>
                  <a:ext cx="171360" cy="9360"/>
                </a:xfrm>
                <a:custGeom>
                  <a:rect b="b" l="l" r="r" t="t"/>
                  <a:pathLst>
                    <a:path extrusionOk="0" h="26" w="476">
                      <a:moveTo>
                        <a:pt x="463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9" y="26"/>
                        <a:pt x="7" y="24"/>
                      </a:cubicBezTo>
                      <a:cubicBezTo>
                        <a:pt x="5" y="23"/>
                        <a:pt x="3" y="22"/>
                        <a:pt x="2" y="19"/>
                      </a:cubicBezTo>
                      <a:cubicBezTo>
                        <a:pt x="1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2"/>
                      </a:cubicBezTo>
                      <a:cubicBezTo>
                        <a:pt x="9" y="0"/>
                        <a:pt x="11" y="0"/>
                        <a:pt x="13" y="0"/>
                      </a:cubicBezTo>
                      <a:lnTo>
                        <a:pt x="463" y="0"/>
                      </a:lnTo>
                      <a:lnTo>
                        <a:pt x="463" y="0"/>
                      </a:lnTo>
                      <a:cubicBezTo>
                        <a:pt x="465" y="0"/>
                        <a:pt x="468" y="0"/>
                        <a:pt x="470" y="2"/>
                      </a:cubicBezTo>
                      <a:cubicBezTo>
                        <a:pt x="472" y="3"/>
                        <a:pt x="474" y="4"/>
                        <a:pt x="475" y="6"/>
                      </a:cubicBezTo>
                      <a:cubicBezTo>
                        <a:pt x="477" y="8"/>
                        <a:pt x="476" y="11"/>
                        <a:pt x="476" y="13"/>
                      </a:cubicBezTo>
                      <a:lnTo>
                        <a:pt x="476" y="13"/>
                      </a:lnTo>
                      <a:lnTo>
                        <a:pt x="476" y="13"/>
                      </a:lnTo>
                      <a:cubicBezTo>
                        <a:pt x="476" y="15"/>
                        <a:pt x="476" y="17"/>
                        <a:pt x="475" y="19"/>
                      </a:cubicBezTo>
                      <a:cubicBezTo>
                        <a:pt x="473" y="22"/>
                        <a:pt x="472" y="23"/>
                        <a:pt x="470" y="24"/>
                      </a:cubicBezTo>
                      <a:cubicBezTo>
                        <a:pt x="468" y="26"/>
                        <a:pt x="465" y="26"/>
                        <a:pt x="463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8"/>
                <p:cNvSpPr/>
                <p:nvPr/>
              </p:nvSpPr>
              <p:spPr>
                <a:xfrm>
                  <a:off x="8373165" y="15119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2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2" y="82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2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1" name="Google Shape;731;p8"/>
              <p:cNvGrpSpPr/>
              <p:nvPr/>
            </p:nvGrpSpPr>
            <p:grpSpPr>
              <a:xfrm>
                <a:off x="6731467" y="91563"/>
                <a:ext cx="356606" cy="356607"/>
                <a:chOff x="3497300" y="3955025"/>
                <a:chExt cx="295375" cy="295400"/>
              </a:xfrm>
            </p:grpSpPr>
            <p:sp>
              <p:nvSpPr>
                <p:cNvPr id="732" name="Google Shape;732;p8"/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rect b="b" l="l" r="r" t="t"/>
                  <a:pathLst>
                    <a:path extrusionOk="0" h="6207" w="5293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8"/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rect b="b" l="l" r="r" t="t"/>
                  <a:pathLst>
                    <a:path extrusionOk="0" h="5326" w="4569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8"/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rect b="b" l="l" r="r" t="t"/>
                  <a:pathLst>
                    <a:path extrusionOk="0" h="11816" w="1024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5" name="Google Shape;735;p8"/>
              <p:cNvGrpSpPr/>
              <p:nvPr/>
            </p:nvGrpSpPr>
            <p:grpSpPr>
              <a:xfrm flipH="1">
                <a:off x="7489715" y="138189"/>
                <a:ext cx="267840" cy="147600"/>
                <a:chOff x="3680515" y="4903146"/>
                <a:chExt cx="267840" cy="147600"/>
              </a:xfrm>
            </p:grpSpPr>
            <p:sp>
              <p:nvSpPr>
                <p:cNvPr id="736" name="Google Shape;736;p8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8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8" name="Google Shape;738;p8"/>
              <p:cNvGrpSpPr/>
              <p:nvPr/>
            </p:nvGrpSpPr>
            <p:grpSpPr>
              <a:xfrm flipH="1" rot="5400000">
                <a:off x="5151612" y="117266"/>
                <a:ext cx="39148" cy="305201"/>
                <a:chOff x="91453" y="1790561"/>
                <a:chExt cx="39148" cy="305201"/>
              </a:xfrm>
            </p:grpSpPr>
            <p:sp>
              <p:nvSpPr>
                <p:cNvPr id="739" name="Google Shape;739;p8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1" name="Google Shape;741;p8"/>
              <p:cNvGrpSpPr/>
              <p:nvPr/>
            </p:nvGrpSpPr>
            <p:grpSpPr>
              <a:xfrm flipH="1" rot="10800000">
                <a:off x="8611399" y="366058"/>
                <a:ext cx="82345" cy="81915"/>
                <a:chOff x="40948" y="2444350"/>
                <a:chExt cx="82345" cy="81915"/>
              </a:xfrm>
            </p:grpSpPr>
            <p:sp>
              <p:nvSpPr>
                <p:cNvPr id="742" name="Google Shape;742;p8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8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4" name="Google Shape;744;p8"/>
              <p:cNvSpPr/>
              <p:nvPr/>
            </p:nvSpPr>
            <p:spPr>
              <a:xfrm flipH="1" rot="10800000">
                <a:off x="873110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5" name="Google Shape;745;p8"/>
              <p:cNvGrpSpPr/>
              <p:nvPr/>
            </p:nvGrpSpPr>
            <p:grpSpPr>
              <a:xfrm>
                <a:off x="7165035" y="292096"/>
                <a:ext cx="501929" cy="155457"/>
                <a:chOff x="5090160" y="5000670"/>
                <a:chExt cx="501929" cy="155457"/>
              </a:xfrm>
            </p:grpSpPr>
            <p:grpSp>
              <p:nvGrpSpPr>
                <p:cNvPr id="746" name="Google Shape;746;p8"/>
                <p:cNvGrpSpPr/>
                <p:nvPr/>
              </p:nvGrpSpPr>
              <p:grpSpPr>
                <a:xfrm rot="-5400000">
                  <a:off x="5321746" y="4885785"/>
                  <a:ext cx="38757" cy="501929"/>
                  <a:chOff x="177970" y="1692197"/>
                  <a:chExt cx="38757" cy="501929"/>
                </a:xfrm>
              </p:grpSpPr>
              <p:sp>
                <p:nvSpPr>
                  <p:cNvPr id="747" name="Google Shape;747;p8"/>
                  <p:cNvSpPr/>
                  <p:nvPr/>
                </p:nvSpPr>
                <p:spPr>
                  <a:xfrm>
                    <a:off x="192454" y="1692197"/>
                    <a:ext cx="10178" cy="488709"/>
                  </a:xfrm>
                  <a:custGeom>
                    <a:rect b="b" l="l" r="r" t="t"/>
                    <a:pathLst>
                      <a:path extrusionOk="0" h="1257" w="26">
                        <a:moveTo>
                          <a:pt x="13" y="1257"/>
                        </a:moveTo>
                        <a:lnTo>
                          <a:pt x="13" y="1257"/>
                        </a:lnTo>
                        <a:cubicBezTo>
                          <a:pt x="10" y="1257"/>
                          <a:pt x="8" y="1256"/>
                          <a:pt x="6" y="1255"/>
                        </a:cubicBezTo>
                        <a:cubicBezTo>
                          <a:pt x="4" y="1254"/>
                          <a:pt x="2" y="1252"/>
                          <a:pt x="1" y="1250"/>
                        </a:cubicBezTo>
                        <a:cubicBezTo>
                          <a:pt x="0" y="1248"/>
                          <a:pt x="0" y="1246"/>
                          <a:pt x="0" y="1244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1"/>
                          <a:pt x="0" y="8"/>
                          <a:pt x="1" y="6"/>
                        </a:cubicBezTo>
                        <a:cubicBezTo>
                          <a:pt x="2" y="4"/>
                          <a:pt x="4" y="3"/>
                          <a:pt x="6" y="2"/>
                        </a:cubicBezTo>
                        <a:cubicBezTo>
                          <a:pt x="8" y="0"/>
                          <a:pt x="10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7" y="1"/>
                          <a:pt x="19" y="2"/>
                        </a:cubicBezTo>
                        <a:cubicBezTo>
                          <a:pt x="21" y="3"/>
                          <a:pt x="23" y="5"/>
                          <a:pt x="24" y="7"/>
                        </a:cubicBezTo>
                        <a:cubicBezTo>
                          <a:pt x="25" y="9"/>
                          <a:pt x="26" y="11"/>
                          <a:pt x="26" y="13"/>
                        </a:cubicBezTo>
                        <a:lnTo>
                          <a:pt x="26" y="1244"/>
                        </a:lnTo>
                        <a:lnTo>
                          <a:pt x="26" y="1244"/>
                        </a:lnTo>
                        <a:cubicBezTo>
                          <a:pt x="26" y="1246"/>
                          <a:pt x="25" y="1248"/>
                          <a:pt x="24" y="1250"/>
                        </a:cubicBezTo>
                        <a:cubicBezTo>
                          <a:pt x="23" y="1252"/>
                          <a:pt x="21" y="1254"/>
                          <a:pt x="19" y="1255"/>
                        </a:cubicBezTo>
                        <a:cubicBezTo>
                          <a:pt x="17" y="1256"/>
                          <a:pt x="15" y="1257"/>
                          <a:pt x="13" y="125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8" name="Google Shape;748;p8"/>
                  <p:cNvSpPr/>
                  <p:nvPr/>
                </p:nvSpPr>
                <p:spPr>
                  <a:xfrm>
                    <a:off x="177970" y="2155636"/>
                    <a:ext cx="38757" cy="3849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2" y="88"/>
                          <a:pt x="75" y="93"/>
                        </a:cubicBezTo>
                        <a:cubicBezTo>
                          <a:pt x="67" y="97"/>
                          <a:pt x="58" y="99"/>
                          <a:pt x="50" y="99"/>
                        </a:cubicBezTo>
                        <a:cubicBezTo>
                          <a:pt x="41" y="99"/>
                          <a:pt x="32" y="97"/>
                          <a:pt x="25" y="93"/>
                        </a:cubicBezTo>
                        <a:cubicBezTo>
                          <a:pt x="17" y="88"/>
                          <a:pt x="11" y="81"/>
                          <a:pt x="7" y="74"/>
                        </a:cubicBezTo>
                        <a:cubicBezTo>
                          <a:pt x="2" y="66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7" y="25"/>
                        </a:cubicBezTo>
                        <a:cubicBezTo>
                          <a:pt x="11" y="17"/>
                          <a:pt x="17" y="10"/>
                          <a:pt x="25" y="6"/>
                        </a:cubicBezTo>
                        <a:cubicBezTo>
                          <a:pt x="32" y="1"/>
                          <a:pt x="41" y="0"/>
                          <a:pt x="50" y="0"/>
                        </a:cubicBezTo>
                        <a:cubicBezTo>
                          <a:pt x="58" y="0"/>
                          <a:pt x="67" y="1"/>
                          <a:pt x="75" y="6"/>
                        </a:cubicBezTo>
                        <a:cubicBezTo>
                          <a:pt x="82" y="10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49" name="Google Shape;749;p8"/>
                <p:cNvGrpSpPr/>
                <p:nvPr/>
              </p:nvGrpSpPr>
              <p:grpSpPr>
                <a:xfrm flipH="1" rot="5400000">
                  <a:off x="5144374" y="5008943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750" name="Google Shape;750;p8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1" name="Google Shape;751;p8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52" name="Google Shape;752;p8"/>
              <p:cNvGrpSpPr/>
              <p:nvPr/>
            </p:nvGrpSpPr>
            <p:grpSpPr>
              <a:xfrm>
                <a:off x="6570821" y="91563"/>
                <a:ext cx="72097" cy="185122"/>
                <a:chOff x="494142" y="3982591"/>
                <a:chExt cx="72097" cy="185122"/>
              </a:xfrm>
            </p:grpSpPr>
            <p:sp>
              <p:nvSpPr>
                <p:cNvPr id="753" name="Google Shape;753;p8"/>
                <p:cNvSpPr/>
                <p:nvPr/>
              </p:nvSpPr>
              <p:spPr>
                <a:xfrm rot="5400000">
                  <a:off x="494338" y="3982395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54" name="Google Shape;754;p8"/>
                <p:cNvGrpSpPr/>
                <p:nvPr/>
              </p:nvGrpSpPr>
              <p:grpSpPr>
                <a:xfrm rot="5400000">
                  <a:off x="494146" y="4095620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755" name="Google Shape;755;p8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6" name="Google Shape;756;p8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57" name="Google Shape;757;p8"/>
              <p:cNvGrpSpPr/>
              <p:nvPr/>
            </p:nvGrpSpPr>
            <p:grpSpPr>
              <a:xfrm flipH="1" rot="5400000">
                <a:off x="6470743" y="199643"/>
                <a:ext cx="39148" cy="305201"/>
                <a:chOff x="91453" y="1790561"/>
                <a:chExt cx="39148" cy="305201"/>
              </a:xfrm>
            </p:grpSpPr>
            <p:sp>
              <p:nvSpPr>
                <p:cNvPr id="758" name="Google Shape;758;p8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0" name="Google Shape;760;p8"/>
              <p:cNvSpPr/>
              <p:nvPr/>
            </p:nvSpPr>
            <p:spPr>
              <a:xfrm>
                <a:off x="6017712" y="111795"/>
                <a:ext cx="272525" cy="149675"/>
              </a:xfrm>
              <a:custGeom>
                <a:rect b="b" l="l" r="r" t="t"/>
                <a:pathLst>
                  <a:path extrusionOk="0" h="5987" w="10901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1" name="Google Shape;761;p8"/>
              <p:cNvGrpSpPr/>
              <p:nvPr/>
            </p:nvGrpSpPr>
            <p:grpSpPr>
              <a:xfrm flipH="1" rot="-5400000">
                <a:off x="8360618" y="-34431"/>
                <a:ext cx="168336" cy="447498"/>
                <a:chOff x="367409" y="1784362"/>
                <a:chExt cx="168336" cy="447498"/>
              </a:xfrm>
            </p:grpSpPr>
            <p:sp>
              <p:nvSpPr>
                <p:cNvPr id="762" name="Google Shape;762;p8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8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8"/>
              <p:cNvSpPr/>
              <p:nvPr/>
            </p:nvSpPr>
            <p:spPr>
              <a:xfrm>
                <a:off x="8850800" y="365915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 rot="10800000">
                <a:off x="8970354" y="36605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rot="10800000">
                <a:off x="5242017" y="91451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89"/>
                    </a:moveTo>
                    <a:lnTo>
                      <a:pt x="189" y="189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rot="10800000">
                <a:off x="5113092" y="91459"/>
                <a:ext cx="82345" cy="82296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8" name="Google Shape;768;p8"/>
              <p:cNvGrpSpPr/>
              <p:nvPr/>
            </p:nvGrpSpPr>
            <p:grpSpPr>
              <a:xfrm rot="10800000">
                <a:off x="8763641" y="90442"/>
                <a:ext cx="192139" cy="203454"/>
                <a:chOff x="512696" y="4848225"/>
                <a:chExt cx="192139" cy="203454"/>
              </a:xfrm>
            </p:grpSpPr>
            <p:sp>
              <p:nvSpPr>
                <p:cNvPr id="769" name="Google Shape;769;p8"/>
                <p:cNvSpPr/>
                <p:nvPr/>
              </p:nvSpPr>
              <p:spPr>
                <a:xfrm>
                  <a:off x="525658" y="4848225"/>
                  <a:ext cx="179177" cy="189357"/>
                </a:xfrm>
                <a:custGeom>
                  <a:rect b="b" l="l" r="r" t="t"/>
                  <a:pathLst>
                    <a:path extrusionOk="0" h="497" w="470">
                      <a:moveTo>
                        <a:pt x="470" y="497"/>
                      </a:moveTo>
                      <a:lnTo>
                        <a:pt x="13" y="497"/>
                      </a:lnTo>
                      <a:lnTo>
                        <a:pt x="13" y="497"/>
                      </a:lnTo>
                      <a:cubicBezTo>
                        <a:pt x="11" y="497"/>
                        <a:pt x="8" y="498"/>
                        <a:pt x="6" y="496"/>
                      </a:cubicBezTo>
                      <a:cubicBezTo>
                        <a:pt x="4" y="495"/>
                        <a:pt x="3" y="493"/>
                        <a:pt x="2" y="491"/>
                      </a:cubicBezTo>
                      <a:cubicBezTo>
                        <a:pt x="0" y="489"/>
                        <a:pt x="0" y="486"/>
                        <a:pt x="0" y="484"/>
                      </a:cubicBezTo>
                      <a:lnTo>
                        <a:pt x="0" y="484"/>
                      </a:lnTo>
                      <a:cubicBezTo>
                        <a:pt x="0" y="482"/>
                        <a:pt x="0" y="479"/>
                        <a:pt x="2" y="477"/>
                      </a:cubicBezTo>
                      <a:cubicBezTo>
                        <a:pt x="3" y="475"/>
                        <a:pt x="4" y="475"/>
                        <a:pt x="6" y="473"/>
                      </a:cubicBezTo>
                      <a:cubicBezTo>
                        <a:pt x="8" y="472"/>
                        <a:pt x="11" y="471"/>
                        <a:pt x="13" y="471"/>
                      </a:cubicBezTo>
                      <a:lnTo>
                        <a:pt x="444" y="471"/>
                      </a:lnTo>
                      <a:lnTo>
                        <a:pt x="444" y="13"/>
                      </a:lnTo>
                      <a:lnTo>
                        <a:pt x="444" y="13"/>
                      </a:lnTo>
                      <a:cubicBezTo>
                        <a:pt x="444" y="11"/>
                        <a:pt x="445" y="8"/>
                        <a:pt x="446" y="6"/>
                      </a:cubicBezTo>
                      <a:cubicBezTo>
                        <a:pt x="447" y="4"/>
                        <a:pt x="449" y="3"/>
                        <a:pt x="451" y="1"/>
                      </a:cubicBezTo>
                      <a:cubicBezTo>
                        <a:pt x="453" y="0"/>
                        <a:pt x="455" y="0"/>
                        <a:pt x="457" y="0"/>
                      </a:cubicBezTo>
                      <a:lnTo>
                        <a:pt x="457" y="0"/>
                      </a:lnTo>
                      <a:cubicBezTo>
                        <a:pt x="460" y="0"/>
                        <a:pt x="462" y="0"/>
                        <a:pt x="464" y="1"/>
                      </a:cubicBezTo>
                      <a:cubicBezTo>
                        <a:pt x="466" y="3"/>
                        <a:pt x="468" y="4"/>
                        <a:pt x="469" y="6"/>
                      </a:cubicBezTo>
                      <a:cubicBezTo>
                        <a:pt x="470" y="8"/>
                        <a:pt x="470" y="11"/>
                        <a:pt x="470" y="13"/>
                      </a:cubicBezTo>
                      <a:lnTo>
                        <a:pt x="470" y="13"/>
                      </a:lnTo>
                      <a:lnTo>
                        <a:pt x="470" y="4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8"/>
                <p:cNvSpPr/>
                <p:nvPr/>
              </p:nvSpPr>
              <p:spPr>
                <a:xfrm>
                  <a:off x="512696" y="5013960"/>
                  <a:ext cx="37742" cy="37719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2" y="88"/>
                        <a:pt x="75" y="92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2" y="67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7" y="2"/>
                        <a:pt x="75" y="6"/>
                      </a:cubicBezTo>
                      <a:cubicBezTo>
                        <a:pt x="82" y="11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1" name="Google Shape;771;p8"/>
              <p:cNvGrpSpPr/>
              <p:nvPr/>
            </p:nvGrpSpPr>
            <p:grpSpPr>
              <a:xfrm flipH="1" rot="-5400000">
                <a:off x="8354063" y="254432"/>
                <a:ext cx="39148" cy="305201"/>
                <a:chOff x="91453" y="1790561"/>
                <a:chExt cx="39148" cy="305201"/>
              </a:xfrm>
            </p:grpSpPr>
            <p:sp>
              <p:nvSpPr>
                <p:cNvPr id="772" name="Google Shape;772;p8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4" name="Google Shape;774;p8"/>
              <p:cNvGrpSpPr/>
              <p:nvPr/>
            </p:nvGrpSpPr>
            <p:grpSpPr>
              <a:xfrm rot="10800000">
                <a:off x="5894038" y="271234"/>
                <a:ext cx="748888" cy="176936"/>
                <a:chOff x="7944765" y="95755"/>
                <a:chExt cx="717120" cy="169560"/>
              </a:xfrm>
            </p:grpSpPr>
            <p:sp>
              <p:nvSpPr>
                <p:cNvPr id="775" name="Google Shape;775;p8"/>
                <p:cNvSpPr/>
                <p:nvPr/>
              </p:nvSpPr>
              <p:spPr>
                <a:xfrm>
                  <a:off x="7944765" y="95755"/>
                  <a:ext cx="703800" cy="157320"/>
                </a:xfrm>
                <a:custGeom>
                  <a:rect b="b" l="l" r="r" t="t"/>
                  <a:pathLst>
                    <a:path extrusionOk="0" h="437" w="1955">
                      <a:moveTo>
                        <a:pt x="1942" y="437"/>
                      </a:moveTo>
                      <a:lnTo>
                        <a:pt x="1942" y="437"/>
                      </a:lnTo>
                      <a:cubicBezTo>
                        <a:pt x="1940" y="437"/>
                        <a:pt x="1937" y="436"/>
                        <a:pt x="1935" y="435"/>
                      </a:cubicBezTo>
                      <a:cubicBezTo>
                        <a:pt x="1933" y="434"/>
                        <a:pt x="1932" y="432"/>
                        <a:pt x="1930" y="430"/>
                      </a:cubicBezTo>
                      <a:cubicBezTo>
                        <a:pt x="1929" y="428"/>
                        <a:pt x="1929" y="426"/>
                        <a:pt x="1929" y="424"/>
                      </a:cubicBezTo>
                      <a:lnTo>
                        <a:pt x="1929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9" y="26"/>
                        <a:pt x="7" y="25"/>
                      </a:cubicBezTo>
                      <a:cubicBezTo>
                        <a:pt x="5" y="24"/>
                        <a:pt x="3" y="22"/>
                        <a:pt x="2" y="20"/>
                      </a:cubicBezTo>
                      <a:cubicBezTo>
                        <a:pt x="1" y="18"/>
                        <a:pt x="0" y="16"/>
                        <a:pt x="0" y="13"/>
                      </a:cubicBez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3" y="0"/>
                      </a:cubicBezTo>
                      <a:lnTo>
                        <a:pt x="1955" y="0"/>
                      </a:lnTo>
                      <a:lnTo>
                        <a:pt x="1955" y="424"/>
                      </a:lnTo>
                      <a:lnTo>
                        <a:pt x="1955" y="424"/>
                      </a:lnTo>
                      <a:cubicBezTo>
                        <a:pt x="1955" y="426"/>
                        <a:pt x="1954" y="428"/>
                        <a:pt x="1953" y="430"/>
                      </a:cubicBezTo>
                      <a:cubicBezTo>
                        <a:pt x="1952" y="432"/>
                        <a:pt x="1950" y="434"/>
                        <a:pt x="1948" y="435"/>
                      </a:cubicBezTo>
                      <a:cubicBezTo>
                        <a:pt x="1946" y="436"/>
                        <a:pt x="1944" y="437"/>
                        <a:pt x="1942" y="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8"/>
                <p:cNvSpPr/>
                <p:nvPr/>
              </p:nvSpPr>
              <p:spPr>
                <a:xfrm>
                  <a:off x="8625885" y="229315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7"/>
                        <a:pt x="93" y="75"/>
                      </a:cubicBezTo>
                      <a:cubicBezTo>
                        <a:pt x="89" y="83"/>
                        <a:pt x="83" y="88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8"/>
                        <a:pt x="11" y="83"/>
                        <a:pt x="7" y="75"/>
                      </a:cubicBezTo>
                      <a:cubicBezTo>
                        <a:pt x="3" y="67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77" name="Google Shape;777;p8"/>
            <p:cNvGrpSpPr/>
            <p:nvPr/>
          </p:nvGrpSpPr>
          <p:grpSpPr>
            <a:xfrm>
              <a:off x="91515" y="4547732"/>
              <a:ext cx="5646980" cy="501929"/>
              <a:chOff x="91515" y="4547732"/>
              <a:chExt cx="5646980" cy="501929"/>
            </a:xfrm>
          </p:grpSpPr>
          <p:grpSp>
            <p:nvGrpSpPr>
              <p:cNvPr id="778" name="Google Shape;778;p8"/>
              <p:cNvGrpSpPr/>
              <p:nvPr/>
            </p:nvGrpSpPr>
            <p:grpSpPr>
              <a:xfrm>
                <a:off x="3061874" y="4750045"/>
                <a:ext cx="690120" cy="76214"/>
                <a:chOff x="2834760" y="4747248"/>
                <a:chExt cx="690120" cy="76214"/>
              </a:xfrm>
            </p:grpSpPr>
            <p:sp>
              <p:nvSpPr>
                <p:cNvPr id="779" name="Google Shape;779;p8"/>
                <p:cNvSpPr/>
                <p:nvPr/>
              </p:nvSpPr>
              <p:spPr>
                <a:xfrm>
                  <a:off x="2834760" y="4747501"/>
                  <a:ext cx="690120" cy="75960"/>
                </a:xfrm>
                <a:custGeom>
                  <a:rect b="b" l="l" r="r" t="t"/>
                  <a:pathLst>
                    <a:path extrusionOk="0" h="211" w="1917">
                      <a:moveTo>
                        <a:pt x="0" y="124"/>
                      </a:moveTo>
                      <a:lnTo>
                        <a:pt x="0" y="124"/>
                      </a:lnTo>
                      <a:lnTo>
                        <a:pt x="0" y="124"/>
                      </a:lnTo>
                      <a:cubicBezTo>
                        <a:pt x="0" y="140"/>
                        <a:pt x="4" y="155"/>
                        <a:pt x="12" y="168"/>
                      </a:cubicBezTo>
                      <a:cubicBezTo>
                        <a:pt x="19" y="182"/>
                        <a:pt x="30" y="192"/>
                        <a:pt x="44" y="199"/>
                      </a:cubicBezTo>
                      <a:cubicBezTo>
                        <a:pt x="57" y="207"/>
                        <a:pt x="72" y="211"/>
                        <a:pt x="87" y="211"/>
                      </a:cubicBezTo>
                      <a:lnTo>
                        <a:pt x="87" y="211"/>
                      </a:lnTo>
                      <a:lnTo>
                        <a:pt x="1498" y="211"/>
                      </a:lnTo>
                      <a:lnTo>
                        <a:pt x="1829" y="139"/>
                      </a:lnTo>
                      <a:lnTo>
                        <a:pt x="1902" y="123"/>
                      </a:lnTo>
                      <a:lnTo>
                        <a:pt x="1902" y="123"/>
                      </a:lnTo>
                      <a:cubicBezTo>
                        <a:pt x="1904" y="122"/>
                        <a:pt x="1906" y="122"/>
                        <a:pt x="1908" y="121"/>
                      </a:cubicBezTo>
                      <a:cubicBezTo>
                        <a:pt x="1911" y="119"/>
                        <a:pt x="1913" y="117"/>
                        <a:pt x="1914" y="114"/>
                      </a:cubicBezTo>
                      <a:cubicBezTo>
                        <a:pt x="1916" y="112"/>
                        <a:pt x="1917" y="109"/>
                        <a:pt x="1917" y="106"/>
                      </a:cubicBezTo>
                      <a:cubicBezTo>
                        <a:pt x="1917" y="103"/>
                        <a:pt x="1916" y="100"/>
                        <a:pt x="1914" y="97"/>
                      </a:cubicBezTo>
                      <a:cubicBezTo>
                        <a:pt x="1913" y="95"/>
                        <a:pt x="1911" y="92"/>
                        <a:pt x="1908" y="90"/>
                      </a:cubicBezTo>
                      <a:cubicBezTo>
                        <a:pt x="1906" y="89"/>
                        <a:pt x="1904" y="89"/>
                        <a:pt x="1902" y="88"/>
                      </a:cubicBezTo>
                      <a:lnTo>
                        <a:pt x="1829" y="72"/>
                      </a:lnTo>
                      <a:lnTo>
                        <a:pt x="1498" y="0"/>
                      </a:lnTo>
                      <a:lnTo>
                        <a:pt x="87" y="0"/>
                      </a:lnTo>
                      <a:lnTo>
                        <a:pt x="87" y="0"/>
                      </a:lnTo>
                      <a:cubicBezTo>
                        <a:pt x="72" y="0"/>
                        <a:pt x="57" y="4"/>
                        <a:pt x="44" y="12"/>
                      </a:cubicBezTo>
                      <a:cubicBezTo>
                        <a:pt x="30" y="20"/>
                        <a:pt x="19" y="31"/>
                        <a:pt x="12" y="44"/>
                      </a:cubicBezTo>
                      <a:cubicBezTo>
                        <a:pt x="4" y="57"/>
                        <a:pt x="0" y="72"/>
                        <a:pt x="0" y="87"/>
                      </a:cubicBez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8"/>
                <p:cNvSpPr/>
                <p:nvPr/>
              </p:nvSpPr>
              <p:spPr>
                <a:xfrm>
                  <a:off x="2834760" y="4747501"/>
                  <a:ext cx="61920" cy="75960"/>
                </a:xfrm>
                <a:custGeom>
                  <a:rect b="b" l="l" r="r" t="t"/>
                  <a:pathLst>
                    <a:path extrusionOk="0" h="211" w="172">
                      <a:moveTo>
                        <a:pt x="87" y="210"/>
                      </a:moveTo>
                      <a:lnTo>
                        <a:pt x="87" y="210"/>
                      </a:lnTo>
                      <a:lnTo>
                        <a:pt x="87" y="210"/>
                      </a:lnTo>
                      <a:cubicBezTo>
                        <a:pt x="72" y="210"/>
                        <a:pt x="57" y="206"/>
                        <a:pt x="44" y="198"/>
                      </a:cubicBezTo>
                      <a:cubicBezTo>
                        <a:pt x="30" y="191"/>
                        <a:pt x="19" y="181"/>
                        <a:pt x="12" y="167"/>
                      </a:cubicBezTo>
                      <a:cubicBezTo>
                        <a:pt x="4" y="154"/>
                        <a:pt x="0" y="139"/>
                        <a:pt x="0" y="123"/>
                      </a:cubicBezTo>
                      <a:lnTo>
                        <a:pt x="0" y="123"/>
                      </a:lnTo>
                      <a:lnTo>
                        <a:pt x="0" y="87"/>
                      </a:lnTo>
                      <a:lnTo>
                        <a:pt x="0" y="87"/>
                      </a:lnTo>
                      <a:cubicBezTo>
                        <a:pt x="0" y="71"/>
                        <a:pt x="4" y="56"/>
                        <a:pt x="12" y="43"/>
                      </a:cubicBezTo>
                      <a:cubicBezTo>
                        <a:pt x="20" y="30"/>
                        <a:pt x="30" y="19"/>
                        <a:pt x="44" y="11"/>
                      </a:cubicBezTo>
                      <a:cubicBezTo>
                        <a:pt x="56" y="4"/>
                        <a:pt x="72" y="0"/>
                        <a:pt x="87" y="0"/>
                      </a:cubicBezTo>
                      <a:lnTo>
                        <a:pt x="172" y="0"/>
                      </a:lnTo>
                      <a:lnTo>
                        <a:pt x="172" y="211"/>
                      </a:lnTo>
                      <a:lnTo>
                        <a:pt x="87" y="2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8"/>
                <p:cNvSpPr/>
                <p:nvPr/>
              </p:nvSpPr>
              <p:spPr>
                <a:xfrm>
                  <a:off x="2896680" y="4813021"/>
                  <a:ext cx="78480" cy="10080"/>
                </a:xfrm>
                <a:custGeom>
                  <a:rect b="b" l="l" r="r" t="t"/>
                  <a:pathLst>
                    <a:path extrusionOk="0" h="28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8"/>
                <p:cNvSpPr/>
                <p:nvPr/>
              </p:nvSpPr>
              <p:spPr>
                <a:xfrm>
                  <a:off x="2896680" y="4776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8"/>
                <p:cNvSpPr/>
                <p:nvPr/>
              </p:nvSpPr>
              <p:spPr>
                <a:xfrm>
                  <a:off x="2896680" y="4747501"/>
                  <a:ext cx="78480" cy="11160"/>
                </a:xfrm>
                <a:custGeom>
                  <a:rect b="b" l="l" r="r" t="t"/>
                  <a:pathLst>
                    <a:path extrusionOk="0" h="3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8"/>
                <p:cNvSpPr/>
                <p:nvPr/>
              </p:nvSpPr>
              <p:spPr>
                <a:xfrm>
                  <a:off x="2896680" y="4758661"/>
                  <a:ext cx="78480" cy="18000"/>
                </a:xfrm>
                <a:custGeom>
                  <a:rect b="b" l="l" r="r" t="t"/>
                  <a:pathLst>
                    <a:path extrusionOk="0" h="5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0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8"/>
                <p:cNvSpPr/>
                <p:nvPr/>
              </p:nvSpPr>
              <p:spPr>
                <a:xfrm>
                  <a:off x="2896680" y="4794661"/>
                  <a:ext cx="78480" cy="18360"/>
                </a:xfrm>
                <a:custGeom>
                  <a:rect b="b" l="l" r="r" t="t"/>
                  <a:pathLst>
                    <a:path extrusionOk="0" h="5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51"/>
                      </a:lnTo>
                      <a:lnTo>
                        <a:pt x="0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8"/>
                <p:cNvSpPr/>
                <p:nvPr/>
              </p:nvSpPr>
              <p:spPr>
                <a:xfrm>
                  <a:off x="2975160" y="4785048"/>
                  <a:ext cx="398880" cy="37800"/>
                </a:xfrm>
                <a:custGeom>
                  <a:rect b="b" l="l" r="r" t="t"/>
                  <a:pathLst>
                    <a:path extrusionOk="0" h="105" w="1108">
                      <a:moveTo>
                        <a:pt x="0" y="0"/>
                      </a:moveTo>
                      <a:lnTo>
                        <a:pt x="1108" y="0"/>
                      </a:lnTo>
                      <a:lnTo>
                        <a:pt x="1108" y="105"/>
                      </a:lnTo>
                      <a:lnTo>
                        <a:pt x="0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8"/>
                <p:cNvSpPr/>
                <p:nvPr/>
              </p:nvSpPr>
              <p:spPr>
                <a:xfrm>
                  <a:off x="2975160" y="4785048"/>
                  <a:ext cx="398880" cy="38160"/>
                </a:xfrm>
                <a:custGeom>
                  <a:rect b="b" l="l" r="r" t="t"/>
                  <a:pathLst>
                    <a:path extrusionOk="0" h="106" w="1108">
                      <a:moveTo>
                        <a:pt x="1081" y="26"/>
                      </a:moveTo>
                      <a:lnTo>
                        <a:pt x="1081" y="79"/>
                      </a:lnTo>
                      <a:lnTo>
                        <a:pt x="26" y="79"/>
                      </a:lnTo>
                      <a:lnTo>
                        <a:pt x="26" y="26"/>
                      </a:lnTo>
                      <a:lnTo>
                        <a:pt x="1081" y="26"/>
                      </a:lnTo>
                      <a:moveTo>
                        <a:pt x="1108" y="0"/>
                      </a:moveTo>
                      <a:lnTo>
                        <a:pt x="0" y="0"/>
                      </a:lnTo>
                      <a:lnTo>
                        <a:pt x="0" y="106"/>
                      </a:lnTo>
                      <a:lnTo>
                        <a:pt x="1108" y="106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8"/>
                <p:cNvSpPr/>
                <p:nvPr/>
              </p:nvSpPr>
              <p:spPr>
                <a:xfrm>
                  <a:off x="3374040" y="4747248"/>
                  <a:ext cx="119160" cy="75600"/>
                </a:xfrm>
                <a:custGeom>
                  <a:rect b="b" l="l" r="r" t="t"/>
                  <a:pathLst>
                    <a:path extrusionOk="0" h="210" w="331">
                      <a:moveTo>
                        <a:pt x="0" y="210"/>
                      </a:moveTo>
                      <a:lnTo>
                        <a:pt x="0" y="105"/>
                      </a:lnTo>
                      <a:lnTo>
                        <a:pt x="0" y="0"/>
                      </a:lnTo>
                      <a:lnTo>
                        <a:pt x="331" y="72"/>
                      </a:lnTo>
                      <a:lnTo>
                        <a:pt x="331" y="138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30600" lIns="90000" spcFirstLastPara="1" rIns="90000" wrap="square" tIns="30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8"/>
                <p:cNvSpPr/>
                <p:nvPr/>
              </p:nvSpPr>
              <p:spPr>
                <a:xfrm>
                  <a:off x="3374040" y="4747248"/>
                  <a:ext cx="119160" cy="75960"/>
                </a:xfrm>
                <a:custGeom>
                  <a:rect b="b" l="l" r="r" t="t"/>
                  <a:pathLst>
                    <a:path extrusionOk="0" h="211" w="331">
                      <a:moveTo>
                        <a:pt x="26" y="32"/>
                      </a:moveTo>
                      <a:lnTo>
                        <a:pt x="305" y="93"/>
                      </a:lnTo>
                      <a:lnTo>
                        <a:pt x="305" y="116"/>
                      </a:lnTo>
                      <a:lnTo>
                        <a:pt x="26" y="177"/>
                      </a:lnTo>
                      <a:lnTo>
                        <a:pt x="26" y="32"/>
                      </a:lnTo>
                      <a:moveTo>
                        <a:pt x="0" y="0"/>
                      </a:moveTo>
                      <a:lnTo>
                        <a:pt x="0" y="211"/>
                      </a:lnTo>
                      <a:lnTo>
                        <a:pt x="331" y="139"/>
                      </a:lnTo>
                      <a:lnTo>
                        <a:pt x="331" y="73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8"/>
                <p:cNvSpPr/>
                <p:nvPr/>
              </p:nvSpPr>
              <p:spPr>
                <a:xfrm>
                  <a:off x="3493200" y="4773768"/>
                  <a:ext cx="31680" cy="23760"/>
                </a:xfrm>
                <a:custGeom>
                  <a:rect b="b" l="l" r="r" t="t"/>
                  <a:pathLst>
                    <a:path extrusionOk="0" h="66" w="88">
                      <a:moveTo>
                        <a:pt x="73" y="50"/>
                      </a:moveTo>
                      <a:lnTo>
                        <a:pt x="0" y="66"/>
                      </a:lnTo>
                      <a:lnTo>
                        <a:pt x="0" y="0"/>
                      </a:lnTo>
                      <a:lnTo>
                        <a:pt x="73" y="16"/>
                      </a:lnTo>
                      <a:lnTo>
                        <a:pt x="73" y="16"/>
                      </a:lnTo>
                      <a:cubicBezTo>
                        <a:pt x="75" y="16"/>
                        <a:pt x="77" y="17"/>
                        <a:pt x="79" y="18"/>
                      </a:cubicBezTo>
                      <a:cubicBezTo>
                        <a:pt x="82" y="19"/>
                        <a:pt x="84" y="21"/>
                        <a:pt x="85" y="24"/>
                      </a:cubicBezTo>
                      <a:cubicBezTo>
                        <a:pt x="87" y="27"/>
                        <a:pt x="88" y="30"/>
                        <a:pt x="88" y="33"/>
                      </a:cubicBezTo>
                      <a:cubicBezTo>
                        <a:pt x="88" y="36"/>
                        <a:pt x="87" y="40"/>
                        <a:pt x="85" y="42"/>
                      </a:cubicBezTo>
                      <a:cubicBezTo>
                        <a:pt x="84" y="45"/>
                        <a:pt x="82" y="46"/>
                        <a:pt x="79" y="48"/>
                      </a:cubicBezTo>
                      <a:cubicBezTo>
                        <a:pt x="77" y="49"/>
                        <a:pt x="75" y="50"/>
                        <a:pt x="73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1" name="Google Shape;791;p8"/>
              <p:cNvGrpSpPr/>
              <p:nvPr/>
            </p:nvGrpSpPr>
            <p:grpSpPr>
              <a:xfrm>
                <a:off x="3681440" y="4901554"/>
                <a:ext cx="267840" cy="147600"/>
                <a:chOff x="3680515" y="4903146"/>
                <a:chExt cx="267840" cy="147600"/>
              </a:xfrm>
            </p:grpSpPr>
            <p:sp>
              <p:nvSpPr>
                <p:cNvPr id="792" name="Google Shape;792;p8"/>
                <p:cNvSpPr/>
                <p:nvPr/>
              </p:nvSpPr>
              <p:spPr>
                <a:xfrm>
                  <a:off x="3820555" y="4903146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8"/>
                <p:cNvSpPr/>
                <p:nvPr/>
              </p:nvSpPr>
              <p:spPr>
                <a:xfrm>
                  <a:off x="3680515" y="4903146"/>
                  <a:ext cx="127440" cy="147600"/>
                </a:xfrm>
                <a:custGeom>
                  <a:rect b="b" l="l" r="r" t="t"/>
                  <a:pathLst>
                    <a:path extrusionOk="0" h="410" w="354">
                      <a:moveTo>
                        <a:pt x="354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4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4" name="Google Shape;794;p8"/>
              <p:cNvGrpSpPr/>
              <p:nvPr/>
            </p:nvGrpSpPr>
            <p:grpSpPr>
              <a:xfrm>
                <a:off x="2830554" y="4955194"/>
                <a:ext cx="692253" cy="40320"/>
                <a:chOff x="2030367" y="4961533"/>
                <a:chExt cx="692253" cy="40320"/>
              </a:xfrm>
            </p:grpSpPr>
            <p:sp>
              <p:nvSpPr>
                <p:cNvPr id="795" name="Google Shape;795;p8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8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8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8" name="Google Shape;798;p8"/>
              <p:cNvGrpSpPr/>
              <p:nvPr/>
            </p:nvGrpSpPr>
            <p:grpSpPr>
              <a:xfrm>
                <a:off x="2817077" y="4692874"/>
                <a:ext cx="35640" cy="281463"/>
                <a:chOff x="2192340" y="4694467"/>
                <a:chExt cx="35640" cy="281463"/>
              </a:xfrm>
            </p:grpSpPr>
            <p:sp>
              <p:nvSpPr>
                <p:cNvPr id="799" name="Google Shape;799;p8"/>
                <p:cNvSpPr/>
                <p:nvPr/>
              </p:nvSpPr>
              <p:spPr>
                <a:xfrm>
                  <a:off x="2204943" y="4701608"/>
                  <a:ext cx="9700" cy="274321"/>
                </a:xfrm>
                <a:custGeom>
                  <a:rect b="b" l="l" r="r" t="t"/>
                  <a:pathLst>
                    <a:path extrusionOk="0" h="1149" w="27">
                      <a:moveTo>
                        <a:pt x="14" y="1149"/>
                      </a:moveTo>
                      <a:lnTo>
                        <a:pt x="14" y="1149"/>
                      </a:lnTo>
                      <a:cubicBezTo>
                        <a:pt x="11" y="1149"/>
                        <a:pt x="9" y="1149"/>
                        <a:pt x="7" y="1147"/>
                      </a:cubicBezTo>
                      <a:cubicBezTo>
                        <a:pt x="5" y="1146"/>
                        <a:pt x="3" y="1145"/>
                        <a:pt x="2" y="1143"/>
                      </a:cubicBezTo>
                      <a:cubicBezTo>
                        <a:pt x="1" y="1141"/>
                        <a:pt x="0" y="1138"/>
                        <a:pt x="0" y="1136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8"/>
                        <a:pt x="2" y="6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lnTo>
                        <a:pt x="14" y="0"/>
                      </a:lnTo>
                      <a:cubicBezTo>
                        <a:pt x="16" y="0"/>
                        <a:pt x="18" y="0"/>
                        <a:pt x="20" y="1"/>
                      </a:cubicBezTo>
                      <a:cubicBezTo>
                        <a:pt x="22" y="3"/>
                        <a:pt x="24" y="4"/>
                        <a:pt x="25" y="6"/>
                      </a:cubicBezTo>
                      <a:cubicBezTo>
                        <a:pt x="26" y="8"/>
                        <a:pt x="27" y="11"/>
                        <a:pt x="27" y="13"/>
                      </a:cubicBezTo>
                      <a:lnTo>
                        <a:pt x="27" y="1136"/>
                      </a:lnTo>
                      <a:lnTo>
                        <a:pt x="27" y="1136"/>
                      </a:lnTo>
                      <a:cubicBezTo>
                        <a:pt x="27" y="1138"/>
                        <a:pt x="26" y="1141"/>
                        <a:pt x="25" y="1143"/>
                      </a:cubicBezTo>
                      <a:cubicBezTo>
                        <a:pt x="24" y="1145"/>
                        <a:pt x="22" y="1146"/>
                        <a:pt x="20" y="1147"/>
                      </a:cubicBezTo>
                      <a:cubicBezTo>
                        <a:pt x="18" y="1149"/>
                        <a:pt x="16" y="1149"/>
                        <a:pt x="14" y="11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8"/>
                <p:cNvSpPr/>
                <p:nvPr/>
              </p:nvSpPr>
              <p:spPr>
                <a:xfrm>
                  <a:off x="2192340" y="4694467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6" y="67"/>
                        <a:pt x="92" y="74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8"/>
                        <a:pt x="57" y="99"/>
                        <a:pt x="49" y="99"/>
                      </a:cubicBezTo>
                      <a:cubicBezTo>
                        <a:pt x="40" y="99"/>
                        <a:pt x="32" y="98"/>
                        <a:pt x="25" y="93"/>
                      </a:cubicBezTo>
                      <a:cubicBezTo>
                        <a:pt x="17" y="89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6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8"/>
              <p:cNvGrpSpPr/>
              <p:nvPr/>
            </p:nvGrpSpPr>
            <p:grpSpPr>
              <a:xfrm rot="5400000">
                <a:off x="1893245" y="4812255"/>
                <a:ext cx="190800" cy="77760"/>
                <a:chOff x="4198458" y="4839180"/>
                <a:chExt cx="190800" cy="77760"/>
              </a:xfrm>
            </p:grpSpPr>
            <p:grpSp>
              <p:nvGrpSpPr>
                <p:cNvPr id="802" name="Google Shape;802;p8"/>
                <p:cNvGrpSpPr/>
                <p:nvPr/>
              </p:nvGrpSpPr>
              <p:grpSpPr>
                <a:xfrm>
                  <a:off x="4198458" y="4839180"/>
                  <a:ext cx="77760" cy="77760"/>
                  <a:chOff x="3305640" y="4603248"/>
                  <a:chExt cx="77760" cy="77760"/>
                </a:xfrm>
              </p:grpSpPr>
              <p:sp>
                <p:nvSpPr>
                  <p:cNvPr id="803" name="Google Shape;803;p8"/>
                  <p:cNvSpPr/>
                  <p:nvPr/>
                </p:nvSpPr>
                <p:spPr>
                  <a:xfrm>
                    <a:off x="3305640" y="4603248"/>
                    <a:ext cx="77760" cy="77760"/>
                  </a:xfrm>
                  <a:custGeom>
                    <a:rect b="b" l="l" r="r" t="t"/>
                    <a:pathLst>
                      <a:path extrusionOk="0" h="216" w="216">
                        <a:moveTo>
                          <a:pt x="216" y="216"/>
                        </a:moveTo>
                        <a:lnTo>
                          <a:pt x="0" y="216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6"/>
                        </a:lnTo>
                        <a:moveTo>
                          <a:pt x="27" y="189"/>
                        </a:moveTo>
                        <a:lnTo>
                          <a:pt x="190" y="189"/>
                        </a:lnTo>
                        <a:lnTo>
                          <a:pt x="190" y="27"/>
                        </a:lnTo>
                        <a:lnTo>
                          <a:pt x="27" y="27"/>
                        </a:lnTo>
                        <a:lnTo>
                          <a:pt x="27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750" lIns="90000" spcFirstLastPara="1" rIns="90000" wrap="square" tIns="327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4" name="Google Shape;804;p8"/>
                  <p:cNvSpPr/>
                  <p:nvPr/>
                </p:nvSpPr>
                <p:spPr>
                  <a:xfrm>
                    <a:off x="3307080" y="4604688"/>
                    <a:ext cx="74880" cy="74880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90"/>
                        </a:moveTo>
                        <a:lnTo>
                          <a:pt x="190" y="0"/>
                        </a:lnTo>
                        <a:lnTo>
                          <a:pt x="208" y="19"/>
                        </a:lnTo>
                        <a:lnTo>
                          <a:pt x="19" y="208"/>
                        </a:lnTo>
                        <a:lnTo>
                          <a:pt x="0" y="19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05" name="Google Shape;805;p8"/>
                <p:cNvSpPr/>
                <p:nvPr/>
              </p:nvSpPr>
              <p:spPr>
                <a:xfrm>
                  <a:off x="4311498" y="4839180"/>
                  <a:ext cx="77760" cy="77760"/>
                </a:xfrm>
                <a:custGeom>
                  <a:rect b="b" l="l" r="r" t="t"/>
                  <a:pathLst>
                    <a:path extrusionOk="0" h="216" w="216">
                      <a:moveTo>
                        <a:pt x="216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6"/>
                      </a:lnTo>
                      <a:moveTo>
                        <a:pt x="27" y="189"/>
                      </a:moveTo>
                      <a:lnTo>
                        <a:pt x="190" y="189"/>
                      </a:lnTo>
                      <a:lnTo>
                        <a:pt x="190" y="27"/>
                      </a:lnTo>
                      <a:lnTo>
                        <a:pt x="27" y="27"/>
                      </a:lnTo>
                      <a:lnTo>
                        <a:pt x="27" y="1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6" name="Google Shape;806;p8"/>
              <p:cNvGrpSpPr/>
              <p:nvPr/>
            </p:nvGrpSpPr>
            <p:grpSpPr>
              <a:xfrm>
                <a:off x="2131484" y="4831621"/>
                <a:ext cx="704015" cy="39002"/>
                <a:chOff x="795849" y="289913"/>
                <a:chExt cx="704015" cy="39002"/>
              </a:xfrm>
            </p:grpSpPr>
            <p:sp>
              <p:nvSpPr>
                <p:cNvPr id="807" name="Google Shape;807;p8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8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9" name="Google Shape;809;p8"/>
              <p:cNvGrpSpPr/>
              <p:nvPr/>
            </p:nvGrpSpPr>
            <p:grpSpPr>
              <a:xfrm>
                <a:off x="1098546" y="4692966"/>
                <a:ext cx="677600" cy="356644"/>
                <a:chOff x="5159450" y="1922242"/>
                <a:chExt cx="1541050" cy="862500"/>
              </a:xfrm>
            </p:grpSpPr>
            <p:sp>
              <p:nvSpPr>
                <p:cNvPr id="810" name="Google Shape;810;p8"/>
                <p:cNvSpPr/>
                <p:nvPr/>
              </p:nvSpPr>
              <p:spPr>
                <a:xfrm>
                  <a:off x="5216414" y="2060033"/>
                  <a:ext cx="1436820" cy="600250"/>
                </a:xfrm>
                <a:custGeom>
                  <a:rect b="b" l="l" r="r" t="t"/>
                  <a:pathLst>
                    <a:path extrusionOk="0" h="69253" w="165771">
                      <a:moveTo>
                        <a:pt x="0" y="62158"/>
                      </a:moveTo>
                      <a:cubicBezTo>
                        <a:pt x="3093" y="59686"/>
                        <a:pt x="11731" y="46368"/>
                        <a:pt x="18559" y="47324"/>
                      </a:cubicBezTo>
                      <a:cubicBezTo>
                        <a:pt x="25388" y="48280"/>
                        <a:pt x="34933" y="75569"/>
                        <a:pt x="40971" y="67894"/>
                      </a:cubicBezTo>
                      <a:cubicBezTo>
                        <a:pt x="47009" y="60219"/>
                        <a:pt x="49466" y="8743"/>
                        <a:pt x="54788" y="1272"/>
                      </a:cubicBezTo>
                      <a:cubicBezTo>
                        <a:pt x="60110" y="-6199"/>
                        <a:pt x="66121" y="21612"/>
                        <a:pt x="72901" y="23070"/>
                      </a:cubicBezTo>
                      <a:cubicBezTo>
                        <a:pt x="79681" y="24528"/>
                        <a:pt x="89301" y="7131"/>
                        <a:pt x="95467" y="10022"/>
                      </a:cubicBezTo>
                      <a:cubicBezTo>
                        <a:pt x="101633" y="12913"/>
                        <a:pt x="104182" y="34714"/>
                        <a:pt x="109898" y="40416"/>
                      </a:cubicBezTo>
                      <a:cubicBezTo>
                        <a:pt x="115614" y="46118"/>
                        <a:pt x="123315" y="40320"/>
                        <a:pt x="129762" y="44234"/>
                      </a:cubicBezTo>
                      <a:cubicBezTo>
                        <a:pt x="136209" y="48148"/>
                        <a:pt x="142580" y="65416"/>
                        <a:pt x="148581" y="63902"/>
                      </a:cubicBezTo>
                      <a:cubicBezTo>
                        <a:pt x="154583" y="62388"/>
                        <a:pt x="162906" y="39942"/>
                        <a:pt x="165771" y="3515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oval"/>
                  <a:tailEnd len="sm" w="sm" type="oval"/>
                </a:ln>
              </p:spPr>
            </p:sp>
            <p:grpSp>
              <p:nvGrpSpPr>
                <p:cNvPr id="811" name="Google Shape;811;p8"/>
                <p:cNvGrpSpPr/>
                <p:nvPr/>
              </p:nvGrpSpPr>
              <p:grpSpPr>
                <a:xfrm>
                  <a:off x="5159450" y="1922242"/>
                  <a:ext cx="1541050" cy="862500"/>
                  <a:chOff x="5159450" y="1922242"/>
                  <a:chExt cx="1541050" cy="862500"/>
                </a:xfrm>
              </p:grpSpPr>
              <p:cxnSp>
                <p:nvCxnSpPr>
                  <p:cNvPr id="812" name="Google Shape;812;p8"/>
                  <p:cNvCxnSpPr/>
                  <p:nvPr/>
                </p:nvCxnSpPr>
                <p:spPr>
                  <a:xfrm>
                    <a:off x="5159450" y="1922242"/>
                    <a:ext cx="0" cy="86250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813" name="Google Shape;813;p8"/>
                  <p:cNvCxnSpPr/>
                  <p:nvPr/>
                </p:nvCxnSpPr>
                <p:spPr>
                  <a:xfrm>
                    <a:off x="5161200" y="2784705"/>
                    <a:ext cx="1539300" cy="0"/>
                  </a:xfrm>
                  <a:prstGeom prst="straightConnector1">
                    <a:avLst/>
                  </a:prstGeom>
                  <a:noFill/>
                  <a:ln cap="rnd" cmpd="sng" w="9525">
                    <a:solidFill>
                      <a:schemeClr val="accen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814" name="Google Shape;814;p8"/>
              <p:cNvGrpSpPr/>
              <p:nvPr/>
            </p:nvGrpSpPr>
            <p:grpSpPr>
              <a:xfrm rot="5400000">
                <a:off x="2657544" y="4845268"/>
                <a:ext cx="71641" cy="172234"/>
                <a:chOff x="378214" y="1875035"/>
                <a:chExt cx="71641" cy="172234"/>
              </a:xfrm>
            </p:grpSpPr>
            <p:sp>
              <p:nvSpPr>
                <p:cNvPr id="815" name="Google Shape;815;p8"/>
                <p:cNvSpPr/>
                <p:nvPr/>
              </p:nvSpPr>
              <p:spPr>
                <a:xfrm>
                  <a:off x="378605" y="1976121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8"/>
                <p:cNvSpPr/>
                <p:nvPr/>
              </p:nvSpPr>
              <p:spPr>
                <a:xfrm>
                  <a:off x="378214" y="1875035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7" name="Google Shape;817;p8"/>
              <p:cNvGrpSpPr/>
              <p:nvPr/>
            </p:nvGrpSpPr>
            <p:grpSpPr>
              <a:xfrm>
                <a:off x="4478618" y="4692983"/>
                <a:ext cx="356606" cy="356621"/>
                <a:chOff x="-59869425" y="4102225"/>
                <a:chExt cx="319025" cy="315175"/>
              </a:xfrm>
            </p:grpSpPr>
            <p:sp>
              <p:nvSpPr>
                <p:cNvPr id="818" name="Google Shape;818;p8"/>
                <p:cNvSpPr/>
                <p:nvPr/>
              </p:nvSpPr>
              <p:spPr>
                <a:xfrm>
                  <a:off x="-59869425" y="4102225"/>
                  <a:ext cx="149675" cy="256825"/>
                </a:xfrm>
                <a:custGeom>
                  <a:rect b="b" l="l" r="r" t="t"/>
                  <a:pathLst>
                    <a:path extrusionOk="0" h="10273" w="5987">
                      <a:moveTo>
                        <a:pt x="5532" y="1"/>
                      </a:moveTo>
                      <a:cubicBezTo>
                        <a:pt x="5515" y="1"/>
                        <a:pt x="5499" y="2"/>
                        <a:pt x="5483" y="4"/>
                      </a:cubicBezTo>
                      <a:cubicBezTo>
                        <a:pt x="2364" y="445"/>
                        <a:pt x="1" y="3123"/>
                        <a:pt x="1" y="6274"/>
                      </a:cubicBezTo>
                      <a:cubicBezTo>
                        <a:pt x="1" y="7692"/>
                        <a:pt x="442" y="8983"/>
                        <a:pt x="1293" y="10086"/>
                      </a:cubicBezTo>
                      <a:cubicBezTo>
                        <a:pt x="1381" y="10209"/>
                        <a:pt x="1507" y="10273"/>
                        <a:pt x="1635" y="10273"/>
                      </a:cubicBezTo>
                      <a:cubicBezTo>
                        <a:pt x="1737" y="10273"/>
                        <a:pt x="1839" y="10233"/>
                        <a:pt x="1923" y="10149"/>
                      </a:cubicBezTo>
                      <a:lnTo>
                        <a:pt x="3719" y="8353"/>
                      </a:lnTo>
                      <a:cubicBezTo>
                        <a:pt x="3813" y="8259"/>
                        <a:pt x="3845" y="8007"/>
                        <a:pt x="3782" y="7849"/>
                      </a:cubicBezTo>
                      <a:cubicBezTo>
                        <a:pt x="3498" y="7376"/>
                        <a:pt x="3341" y="6809"/>
                        <a:pt x="3341" y="6274"/>
                      </a:cubicBezTo>
                      <a:cubicBezTo>
                        <a:pt x="3341" y="4888"/>
                        <a:pt x="4286" y="3659"/>
                        <a:pt x="5672" y="3312"/>
                      </a:cubicBezTo>
                      <a:cubicBezTo>
                        <a:pt x="5861" y="3281"/>
                        <a:pt x="5987" y="3123"/>
                        <a:pt x="5987" y="2934"/>
                      </a:cubicBezTo>
                      <a:lnTo>
                        <a:pt x="5987" y="414"/>
                      </a:lnTo>
                      <a:cubicBezTo>
                        <a:pt x="5958" y="180"/>
                        <a:pt x="5739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8"/>
                <p:cNvSpPr/>
                <p:nvPr/>
              </p:nvSpPr>
              <p:spPr>
                <a:xfrm>
                  <a:off x="-59811125" y="4322075"/>
                  <a:ext cx="201650" cy="95325"/>
                </a:xfrm>
                <a:custGeom>
                  <a:rect b="b" l="l" r="r" t="t"/>
                  <a:pathLst>
                    <a:path extrusionOk="0" h="3813" w="8066">
                      <a:moveTo>
                        <a:pt x="5758" y="0"/>
                      </a:moveTo>
                      <a:cubicBezTo>
                        <a:pt x="5692" y="0"/>
                        <a:pt x="5629" y="11"/>
                        <a:pt x="5577" y="32"/>
                      </a:cubicBezTo>
                      <a:cubicBezTo>
                        <a:pt x="5091" y="339"/>
                        <a:pt x="4530" y="489"/>
                        <a:pt x="3972" y="489"/>
                      </a:cubicBezTo>
                      <a:cubicBezTo>
                        <a:pt x="3444" y="489"/>
                        <a:pt x="2917" y="355"/>
                        <a:pt x="2458" y="95"/>
                      </a:cubicBezTo>
                      <a:cubicBezTo>
                        <a:pt x="2389" y="53"/>
                        <a:pt x="2314" y="30"/>
                        <a:pt x="2239" y="30"/>
                      </a:cubicBezTo>
                      <a:cubicBezTo>
                        <a:pt x="2141" y="30"/>
                        <a:pt x="2042" y="69"/>
                        <a:pt x="1954" y="158"/>
                      </a:cubicBezTo>
                      <a:lnTo>
                        <a:pt x="189" y="1922"/>
                      </a:lnTo>
                      <a:cubicBezTo>
                        <a:pt x="0" y="2143"/>
                        <a:pt x="32" y="2395"/>
                        <a:pt x="221" y="2552"/>
                      </a:cubicBezTo>
                      <a:cubicBezTo>
                        <a:pt x="1324" y="3403"/>
                        <a:pt x="2615" y="3812"/>
                        <a:pt x="4001" y="3812"/>
                      </a:cubicBezTo>
                      <a:cubicBezTo>
                        <a:pt x="5388" y="3812"/>
                        <a:pt x="6711" y="3403"/>
                        <a:pt x="7814" y="2521"/>
                      </a:cubicBezTo>
                      <a:cubicBezTo>
                        <a:pt x="8034" y="2363"/>
                        <a:pt x="8066" y="2080"/>
                        <a:pt x="7877" y="1890"/>
                      </a:cubicBezTo>
                      <a:lnTo>
                        <a:pt x="6112" y="126"/>
                      </a:lnTo>
                      <a:cubicBezTo>
                        <a:pt x="6028" y="42"/>
                        <a:pt x="5888" y="0"/>
                        <a:pt x="5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8"/>
                <p:cNvSpPr/>
                <p:nvPr/>
              </p:nvSpPr>
              <p:spPr>
                <a:xfrm>
                  <a:off x="-59700075" y="4102225"/>
                  <a:ext cx="149675" cy="256525"/>
                </a:xfrm>
                <a:custGeom>
                  <a:rect b="b" l="l" r="r" t="t"/>
                  <a:pathLst>
                    <a:path extrusionOk="0" h="10261" w="5987">
                      <a:moveTo>
                        <a:pt x="418" y="1"/>
                      </a:moveTo>
                      <a:cubicBezTo>
                        <a:pt x="190" y="1"/>
                        <a:pt x="1" y="180"/>
                        <a:pt x="1" y="414"/>
                      </a:cubicBezTo>
                      <a:lnTo>
                        <a:pt x="1" y="2934"/>
                      </a:lnTo>
                      <a:cubicBezTo>
                        <a:pt x="1" y="3123"/>
                        <a:pt x="127" y="3281"/>
                        <a:pt x="316" y="3312"/>
                      </a:cubicBezTo>
                      <a:cubicBezTo>
                        <a:pt x="1639" y="3659"/>
                        <a:pt x="2647" y="4856"/>
                        <a:pt x="2647" y="6274"/>
                      </a:cubicBezTo>
                      <a:cubicBezTo>
                        <a:pt x="2647" y="6809"/>
                        <a:pt x="2489" y="7376"/>
                        <a:pt x="2206" y="7849"/>
                      </a:cubicBezTo>
                      <a:cubicBezTo>
                        <a:pt x="2080" y="8007"/>
                        <a:pt x="2111" y="8196"/>
                        <a:pt x="2269" y="8353"/>
                      </a:cubicBezTo>
                      <a:lnTo>
                        <a:pt x="4065" y="10149"/>
                      </a:lnTo>
                      <a:cubicBezTo>
                        <a:pt x="4137" y="10221"/>
                        <a:pt x="4242" y="10260"/>
                        <a:pt x="4350" y="10260"/>
                      </a:cubicBezTo>
                      <a:cubicBezTo>
                        <a:pt x="4478" y="10260"/>
                        <a:pt x="4609" y="10205"/>
                        <a:pt x="4695" y="10086"/>
                      </a:cubicBezTo>
                      <a:cubicBezTo>
                        <a:pt x="5514" y="8983"/>
                        <a:pt x="5987" y="7660"/>
                        <a:pt x="5987" y="6274"/>
                      </a:cubicBezTo>
                      <a:cubicBezTo>
                        <a:pt x="5892" y="3123"/>
                        <a:pt x="3592" y="445"/>
                        <a:pt x="473" y="4"/>
                      </a:cubicBezTo>
                      <a:cubicBezTo>
                        <a:pt x="455" y="2"/>
                        <a:pt x="436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1" name="Google Shape;821;p8"/>
              <p:cNvGrpSpPr/>
              <p:nvPr/>
            </p:nvGrpSpPr>
            <p:grpSpPr>
              <a:xfrm rot="-5400000">
                <a:off x="4073079" y="4660682"/>
                <a:ext cx="284396" cy="348996"/>
                <a:chOff x="162348" y="4328922"/>
                <a:chExt cx="284396" cy="348996"/>
              </a:xfrm>
            </p:grpSpPr>
            <p:sp>
              <p:nvSpPr>
                <p:cNvPr id="822" name="Google Shape;822;p8"/>
                <p:cNvSpPr/>
                <p:nvPr/>
              </p:nvSpPr>
              <p:spPr>
                <a:xfrm>
                  <a:off x="162348" y="4342638"/>
                  <a:ext cx="271434" cy="335280"/>
                </a:xfrm>
                <a:custGeom>
                  <a:rect b="b" l="l" r="r" t="t"/>
                  <a:pathLst>
                    <a:path extrusionOk="0" h="880" w="712">
                      <a:moveTo>
                        <a:pt x="13" y="880"/>
                      </a:moveTo>
                      <a:lnTo>
                        <a:pt x="13" y="880"/>
                      </a:lnTo>
                      <a:cubicBezTo>
                        <a:pt x="11" y="880"/>
                        <a:pt x="8" y="879"/>
                        <a:pt x="6" y="878"/>
                      </a:cubicBezTo>
                      <a:cubicBezTo>
                        <a:pt x="4" y="877"/>
                        <a:pt x="3" y="875"/>
                        <a:pt x="2" y="873"/>
                      </a:cubicBezTo>
                      <a:cubicBezTo>
                        <a:pt x="0" y="871"/>
                        <a:pt x="0" y="869"/>
                        <a:pt x="0" y="867"/>
                      </a:cubicBezTo>
                      <a:lnTo>
                        <a:pt x="0" y="0"/>
                      </a:lnTo>
                      <a:lnTo>
                        <a:pt x="699" y="0"/>
                      </a:lnTo>
                      <a:lnTo>
                        <a:pt x="699" y="0"/>
                      </a:lnTo>
                      <a:cubicBezTo>
                        <a:pt x="701" y="0"/>
                        <a:pt x="703" y="1"/>
                        <a:pt x="705" y="2"/>
                      </a:cubicBezTo>
                      <a:cubicBezTo>
                        <a:pt x="707" y="3"/>
                        <a:pt x="709" y="5"/>
                        <a:pt x="710" y="7"/>
                      </a:cubicBezTo>
                      <a:cubicBezTo>
                        <a:pt x="711" y="9"/>
                        <a:pt x="712" y="11"/>
                        <a:pt x="712" y="13"/>
                      </a:cubicBezTo>
                      <a:lnTo>
                        <a:pt x="712" y="13"/>
                      </a:lnTo>
                      <a:lnTo>
                        <a:pt x="712" y="13"/>
                      </a:lnTo>
                      <a:cubicBezTo>
                        <a:pt x="712" y="16"/>
                        <a:pt x="711" y="18"/>
                        <a:pt x="710" y="20"/>
                      </a:cubicBezTo>
                      <a:cubicBezTo>
                        <a:pt x="709" y="22"/>
                        <a:pt x="707" y="24"/>
                        <a:pt x="705" y="25"/>
                      </a:cubicBezTo>
                      <a:cubicBezTo>
                        <a:pt x="703" y="26"/>
                        <a:pt x="701" y="27"/>
                        <a:pt x="699" y="27"/>
                      </a:cubicBezTo>
                      <a:lnTo>
                        <a:pt x="26" y="27"/>
                      </a:lnTo>
                      <a:lnTo>
                        <a:pt x="26" y="867"/>
                      </a:lnTo>
                      <a:lnTo>
                        <a:pt x="26" y="867"/>
                      </a:lnTo>
                      <a:cubicBezTo>
                        <a:pt x="26" y="869"/>
                        <a:pt x="26" y="871"/>
                        <a:pt x="25" y="873"/>
                      </a:cubicBezTo>
                      <a:cubicBezTo>
                        <a:pt x="23" y="875"/>
                        <a:pt x="22" y="877"/>
                        <a:pt x="20" y="878"/>
                      </a:cubicBezTo>
                      <a:cubicBezTo>
                        <a:pt x="18" y="879"/>
                        <a:pt x="15" y="880"/>
                        <a:pt x="13" y="8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8"/>
                <p:cNvSpPr/>
                <p:nvPr/>
              </p:nvSpPr>
              <p:spPr>
                <a:xfrm>
                  <a:off x="408621" y="4328922"/>
                  <a:ext cx="38123" cy="37719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7"/>
                        <a:pt x="93" y="74"/>
                      </a:cubicBezTo>
                      <a:cubicBezTo>
                        <a:pt x="88" y="82"/>
                        <a:pt x="83" y="88"/>
                        <a:pt x="75" y="92"/>
                      </a:cubicBezTo>
                      <a:cubicBezTo>
                        <a:pt x="67" y="97"/>
                        <a:pt x="59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1" y="82"/>
                        <a:pt x="7" y="74"/>
                      </a:cubicBezTo>
                      <a:cubicBezTo>
                        <a:pt x="3" y="67"/>
                        <a:pt x="0" y="58"/>
                        <a:pt x="0" y="49"/>
                      </a:cubicBezTo>
                      <a:cubicBezTo>
                        <a:pt x="0" y="41"/>
                        <a:pt x="3" y="32"/>
                        <a:pt x="7" y="25"/>
                      </a:cubicBezTo>
                      <a:cubicBezTo>
                        <a:pt x="11" y="17"/>
                        <a:pt x="17" y="11"/>
                        <a:pt x="25" y="6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9" y="0"/>
                        <a:pt x="67" y="2"/>
                        <a:pt x="75" y="6"/>
                      </a:cubicBezTo>
                      <a:cubicBezTo>
                        <a:pt x="83" y="11"/>
                        <a:pt x="89" y="17"/>
                        <a:pt x="93" y="25"/>
                      </a:cubicBezTo>
                      <a:cubicBezTo>
                        <a:pt x="98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4" name="Google Shape;824;p8"/>
              <p:cNvGrpSpPr/>
              <p:nvPr/>
            </p:nvGrpSpPr>
            <p:grpSpPr>
              <a:xfrm rot="-5400000">
                <a:off x="5170271" y="4731792"/>
                <a:ext cx="38757" cy="501929"/>
                <a:chOff x="177970" y="1692197"/>
                <a:chExt cx="38757" cy="501929"/>
              </a:xfrm>
            </p:grpSpPr>
            <p:sp>
              <p:nvSpPr>
                <p:cNvPr id="825" name="Google Shape;825;p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7" name="Google Shape;827;p8"/>
              <p:cNvGrpSpPr/>
              <p:nvPr/>
            </p:nvGrpSpPr>
            <p:grpSpPr>
              <a:xfrm flipH="1" rot="5400000">
                <a:off x="4992899" y="4854951"/>
                <a:ext cx="137094" cy="120548"/>
                <a:chOff x="454680" y="218515"/>
                <a:chExt cx="125280" cy="110160"/>
              </a:xfrm>
            </p:grpSpPr>
            <p:sp>
              <p:nvSpPr>
                <p:cNvPr id="828" name="Google Shape;828;p8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p8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0" name="Google Shape;830;p8"/>
              <p:cNvGrpSpPr/>
              <p:nvPr/>
            </p:nvGrpSpPr>
            <p:grpSpPr>
              <a:xfrm>
                <a:off x="5001172" y="4692186"/>
                <a:ext cx="412875" cy="72094"/>
                <a:chOff x="5003910" y="4692186"/>
                <a:chExt cx="412875" cy="72094"/>
              </a:xfrm>
            </p:grpSpPr>
            <p:sp>
              <p:nvSpPr>
                <p:cNvPr id="831" name="Google Shape;831;p8"/>
                <p:cNvSpPr/>
                <p:nvPr/>
              </p:nvSpPr>
              <p:spPr>
                <a:xfrm>
                  <a:off x="5003910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1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0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0" y="162"/>
                        <a:pt x="136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8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8" y="152"/>
                        <a:pt x="80" y="156"/>
                        <a:pt x="91" y="156"/>
                      </a:cubicBezTo>
                      <a:cubicBezTo>
                        <a:pt x="102" y="156"/>
                        <a:pt x="113" y="152"/>
                        <a:pt x="123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2"/>
                      </a:lnTo>
                      <a:cubicBezTo>
                        <a:pt x="156" y="80"/>
                        <a:pt x="153" y="69"/>
                        <a:pt x="147" y="59"/>
                      </a:cubicBezTo>
                      <a:cubicBezTo>
                        <a:pt x="141" y="49"/>
                        <a:pt x="133" y="41"/>
                        <a:pt x="123" y="35"/>
                      </a:cubicBezTo>
                      <a:cubicBezTo>
                        <a:pt x="113" y="30"/>
                        <a:pt x="102" y="27"/>
                        <a:pt x="91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8"/>
                <p:cNvSpPr/>
                <p:nvPr/>
              </p:nvSpPr>
              <p:spPr>
                <a:xfrm>
                  <a:off x="5231622" y="4692186"/>
                  <a:ext cx="72096" cy="72094"/>
                </a:xfrm>
                <a:custGeom>
                  <a:rect b="b" l="l" r="r" t="t"/>
                  <a:pathLst>
                    <a:path extrusionOk="0" h="183" w="183">
                      <a:moveTo>
                        <a:pt x="90" y="183"/>
                      </a:moveTo>
                      <a:lnTo>
                        <a:pt x="90" y="183"/>
                      </a:lnTo>
                      <a:cubicBezTo>
                        <a:pt x="75" y="182"/>
                        <a:pt x="59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3" y="123"/>
                        <a:pt x="0" y="107"/>
                        <a:pt x="0" y="91"/>
                      </a:cubicBezTo>
                      <a:cubicBezTo>
                        <a:pt x="0" y="75"/>
                        <a:pt x="3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3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lnTo>
                        <a:pt x="90" y="183"/>
                      </a:lnTo>
                      <a:moveTo>
                        <a:pt x="90" y="26"/>
                      </a:moveTo>
                      <a:lnTo>
                        <a:pt x="90" y="26"/>
                      </a:lnTo>
                      <a:cubicBezTo>
                        <a:pt x="79" y="27"/>
                        <a:pt x="68" y="30"/>
                        <a:pt x="59" y="35"/>
                      </a:cubicBezTo>
                      <a:cubicBezTo>
                        <a:pt x="48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29"/>
                        <a:pt x="103" y="26"/>
                        <a:pt x="92" y="26"/>
                      </a:cubicBezTo>
                      <a:cubicBezTo>
                        <a:pt x="91" y="26"/>
                        <a:pt x="91" y="26"/>
                        <a:pt x="90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8"/>
                <p:cNvSpPr/>
                <p:nvPr/>
              </p:nvSpPr>
              <p:spPr>
                <a:xfrm>
                  <a:off x="5345083" y="4692186"/>
                  <a:ext cx="71702" cy="72094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8"/>
                        <a:pt x="45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1" y="20"/>
                        <a:pt x="45" y="12"/>
                      </a:cubicBezTo>
                      <a:cubicBezTo>
                        <a:pt x="58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2"/>
                      </a:lnTo>
                      <a:lnTo>
                        <a:pt x="182" y="92"/>
                      </a:lnTo>
                      <a:cubicBezTo>
                        <a:pt x="182" y="108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6"/>
                      </a:moveTo>
                      <a:lnTo>
                        <a:pt x="91" y="26"/>
                      </a:ln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1"/>
                        <a:pt x="59" y="147"/>
                      </a:cubicBezTo>
                      <a:cubicBezTo>
                        <a:pt x="69" y="152"/>
                        <a:pt x="79" y="156"/>
                        <a:pt x="91" y="156"/>
                      </a:cubicBezTo>
                      <a:cubicBezTo>
                        <a:pt x="102" y="156"/>
                        <a:pt x="114" y="152"/>
                        <a:pt x="124" y="147"/>
                      </a:cubicBezTo>
                      <a:cubicBezTo>
                        <a:pt x="133" y="141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1"/>
                        <a:pt x="124" y="35"/>
                      </a:cubicBezTo>
                      <a:cubicBezTo>
                        <a:pt x="114" y="29"/>
                        <a:pt x="103" y="26"/>
                        <a:pt x="91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34" name="Google Shape;834;p8"/>
                <p:cNvGrpSpPr/>
                <p:nvPr/>
              </p:nvGrpSpPr>
              <p:grpSpPr>
                <a:xfrm>
                  <a:off x="5116939" y="4692187"/>
                  <a:ext cx="72092" cy="72092"/>
                  <a:chOff x="833760" y="96688"/>
                  <a:chExt cx="65880" cy="65880"/>
                </a:xfrm>
              </p:grpSpPr>
              <p:sp>
                <p:nvSpPr>
                  <p:cNvPr id="835" name="Google Shape;835;p8"/>
                  <p:cNvSpPr/>
                  <p:nvPr/>
                </p:nvSpPr>
                <p:spPr>
                  <a:xfrm>
                    <a:off x="838080" y="101008"/>
                    <a:ext cx="57240" cy="57240"/>
                  </a:xfrm>
                  <a:custGeom>
                    <a:rect b="b" l="l" r="r" t="t"/>
                    <a:pathLst>
                      <a:path extrusionOk="0" h="159" w="159">
                        <a:moveTo>
                          <a:pt x="159" y="80"/>
                        </a:moveTo>
                        <a:lnTo>
                          <a:pt x="159" y="80"/>
                        </a:lnTo>
                        <a:cubicBezTo>
                          <a:pt x="159" y="94"/>
                          <a:pt x="155" y="107"/>
                          <a:pt x="148" y="119"/>
                        </a:cubicBezTo>
                        <a:cubicBezTo>
                          <a:pt x="141" y="132"/>
                          <a:pt x="131" y="142"/>
                          <a:pt x="119" y="149"/>
                        </a:cubicBezTo>
                        <a:cubicBezTo>
                          <a:pt x="107" y="155"/>
                          <a:pt x="93" y="159"/>
                          <a:pt x="79" y="159"/>
                        </a:cubicBezTo>
                        <a:cubicBezTo>
                          <a:pt x="65" y="159"/>
                          <a:pt x="52" y="155"/>
                          <a:pt x="40" y="149"/>
                        </a:cubicBezTo>
                        <a:cubicBezTo>
                          <a:pt x="28" y="142"/>
                          <a:pt x="17" y="132"/>
                          <a:pt x="11" y="119"/>
                        </a:cubicBezTo>
                        <a:cubicBezTo>
                          <a:pt x="4" y="106"/>
                          <a:pt x="0" y="94"/>
                          <a:pt x="0" y="80"/>
                        </a:cubicBezTo>
                        <a:cubicBezTo>
                          <a:pt x="0" y="66"/>
                          <a:pt x="4" y="52"/>
                          <a:pt x="11" y="40"/>
                        </a:cubicBezTo>
                        <a:cubicBezTo>
                          <a:pt x="17" y="28"/>
                          <a:pt x="28" y="18"/>
                          <a:pt x="40" y="11"/>
                        </a:cubicBezTo>
                        <a:cubicBezTo>
                          <a:pt x="52" y="4"/>
                          <a:pt x="65" y="0"/>
                          <a:pt x="79" y="0"/>
                        </a:cubicBezTo>
                        <a:cubicBezTo>
                          <a:pt x="80" y="0"/>
                          <a:pt x="80" y="0"/>
                          <a:pt x="81" y="0"/>
                        </a:cubicBezTo>
                        <a:lnTo>
                          <a:pt x="81" y="0"/>
                        </a:lnTo>
                        <a:lnTo>
                          <a:pt x="81" y="0"/>
                        </a:lnTo>
                        <a:cubicBezTo>
                          <a:pt x="94" y="0"/>
                          <a:pt x="108" y="4"/>
                          <a:pt x="120" y="11"/>
                        </a:cubicBezTo>
                        <a:cubicBezTo>
                          <a:pt x="131" y="18"/>
                          <a:pt x="141" y="27"/>
                          <a:pt x="148" y="39"/>
                        </a:cubicBezTo>
                        <a:cubicBezTo>
                          <a:pt x="155" y="50"/>
                          <a:pt x="159" y="65"/>
                          <a:pt x="159" y="78"/>
                        </a:cubicBezTo>
                        <a:cubicBezTo>
                          <a:pt x="159" y="79"/>
                          <a:pt x="159" y="79"/>
                          <a:pt x="159" y="8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12225" lIns="90000" spcFirstLastPara="1" rIns="90000" wrap="square" tIns="12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6" name="Google Shape;836;p8"/>
                  <p:cNvSpPr/>
                  <p:nvPr/>
                </p:nvSpPr>
                <p:spPr>
                  <a:xfrm>
                    <a:off x="833760" y="96688"/>
                    <a:ext cx="65880" cy="65880"/>
                  </a:xfrm>
                  <a:custGeom>
                    <a:rect b="b" l="l" r="r" t="t"/>
                    <a:pathLst>
                      <a:path extrusionOk="0" h="183" w="183">
                        <a:moveTo>
                          <a:pt x="93" y="183"/>
                        </a:moveTo>
                        <a:lnTo>
                          <a:pt x="93" y="183"/>
                        </a:lnTo>
                        <a:cubicBezTo>
                          <a:pt x="92" y="183"/>
                          <a:pt x="92" y="183"/>
                          <a:pt x="92" y="183"/>
                        </a:cubicBezTo>
                        <a:cubicBezTo>
                          <a:pt x="75" y="183"/>
                          <a:pt x="60" y="178"/>
                          <a:pt x="46" y="170"/>
                        </a:cubicBezTo>
                        <a:cubicBezTo>
                          <a:pt x="32" y="162"/>
                          <a:pt x="20" y="151"/>
                          <a:pt x="12" y="137"/>
                        </a:cubicBezTo>
                        <a:cubicBezTo>
                          <a:pt x="4" y="123"/>
                          <a:pt x="0" y="107"/>
                          <a:pt x="0" y="91"/>
                        </a:cubicBezTo>
                        <a:cubicBezTo>
                          <a:pt x="0" y="75"/>
                          <a:pt x="4" y="60"/>
                          <a:pt x="12" y="46"/>
                        </a:cubicBezTo>
                        <a:cubicBezTo>
                          <a:pt x="20" y="32"/>
                          <a:pt x="32" y="20"/>
                          <a:pt x="46" y="12"/>
                        </a:cubicBezTo>
                        <a:cubicBezTo>
                          <a:pt x="60" y="4"/>
                          <a:pt x="75" y="0"/>
                          <a:pt x="92" y="0"/>
                        </a:cubicBezTo>
                        <a:cubicBezTo>
                          <a:pt x="108" y="0"/>
                          <a:pt x="123" y="4"/>
                          <a:pt x="137" y="12"/>
                        </a:cubicBezTo>
                        <a:cubicBezTo>
                          <a:pt x="151" y="20"/>
                          <a:pt x="163" y="32"/>
                          <a:pt x="171" y="46"/>
                        </a:cubicBezTo>
                        <a:cubicBezTo>
                          <a:pt x="179" y="60"/>
                          <a:pt x="183" y="75"/>
                          <a:pt x="183" y="91"/>
                        </a:cubicBezTo>
                        <a:lnTo>
                          <a:pt x="183" y="92"/>
                        </a:lnTo>
                        <a:lnTo>
                          <a:pt x="183" y="92"/>
                        </a:lnTo>
                        <a:cubicBezTo>
                          <a:pt x="183" y="108"/>
                          <a:pt x="178" y="123"/>
                          <a:pt x="171" y="137"/>
                        </a:cubicBezTo>
                        <a:cubicBezTo>
                          <a:pt x="162" y="151"/>
                          <a:pt x="151" y="162"/>
                          <a:pt x="137" y="170"/>
                        </a:cubicBezTo>
                        <a:cubicBezTo>
                          <a:pt x="123" y="178"/>
                          <a:pt x="108" y="182"/>
                          <a:pt x="93" y="183"/>
                        </a:cubicBezTo>
                        <a:moveTo>
                          <a:pt x="93" y="26"/>
                        </a:moveTo>
                        <a:lnTo>
                          <a:pt x="93" y="26"/>
                        </a:lnTo>
                        <a:cubicBezTo>
                          <a:pt x="92" y="26"/>
                          <a:pt x="92" y="26"/>
                          <a:pt x="92" y="26"/>
                        </a:cubicBezTo>
                        <a:cubicBezTo>
                          <a:pt x="80" y="26"/>
                          <a:pt x="69" y="29"/>
                          <a:pt x="59" y="35"/>
                        </a:cubicBezTo>
                        <a:cubicBezTo>
                          <a:pt x="49" y="41"/>
                          <a:pt x="40" y="49"/>
                          <a:pt x="35" y="59"/>
                        </a:cubicBezTo>
                        <a:cubicBezTo>
                          <a:pt x="29" y="69"/>
                          <a:pt x="27" y="79"/>
                          <a:pt x="27" y="91"/>
                        </a:cubicBezTo>
                        <a:cubicBezTo>
                          <a:pt x="27" y="102"/>
                          <a:pt x="29" y="114"/>
                          <a:pt x="35" y="124"/>
                        </a:cubicBezTo>
                        <a:cubicBezTo>
                          <a:pt x="40" y="134"/>
                          <a:pt x="49" y="141"/>
                          <a:pt x="59" y="147"/>
                        </a:cubicBezTo>
                        <a:cubicBezTo>
                          <a:pt x="69" y="152"/>
                          <a:pt x="80" y="156"/>
                          <a:pt x="92" y="156"/>
                        </a:cubicBezTo>
                        <a:cubicBezTo>
                          <a:pt x="103" y="156"/>
                          <a:pt x="114" y="152"/>
                          <a:pt x="124" y="147"/>
                        </a:cubicBezTo>
                        <a:cubicBezTo>
                          <a:pt x="134" y="141"/>
                          <a:pt x="142" y="134"/>
                          <a:pt x="148" y="124"/>
                        </a:cubicBezTo>
                        <a:cubicBezTo>
                          <a:pt x="153" y="114"/>
                          <a:pt x="156" y="103"/>
                          <a:pt x="156" y="92"/>
                        </a:cubicBezTo>
                        <a:lnTo>
                          <a:pt x="156" y="92"/>
                        </a:lnTo>
                        <a:lnTo>
                          <a:pt x="156" y="91"/>
                        </a:lnTo>
                        <a:cubicBezTo>
                          <a:pt x="156" y="80"/>
                          <a:pt x="153" y="69"/>
                          <a:pt x="148" y="59"/>
                        </a:cubicBezTo>
                        <a:cubicBezTo>
                          <a:pt x="142" y="49"/>
                          <a:pt x="134" y="41"/>
                          <a:pt x="124" y="35"/>
                        </a:cubicBezTo>
                        <a:cubicBezTo>
                          <a:pt x="114" y="30"/>
                          <a:pt x="104" y="27"/>
                          <a:pt x="93" y="26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1" anchor="ctr" bIns="20875" lIns="90000" spcFirstLastPara="1" rIns="90000" wrap="square" tIns="20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7" name="Google Shape;837;p8"/>
              <p:cNvSpPr/>
              <p:nvPr/>
            </p:nvSpPr>
            <p:spPr>
              <a:xfrm>
                <a:off x="5509895" y="4691956"/>
                <a:ext cx="228600" cy="228600"/>
              </a:xfrm>
              <a:prstGeom prst="mathMultiply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38" name="Google Shape;838;p8"/>
              <p:cNvGrpSpPr/>
              <p:nvPr/>
            </p:nvGrpSpPr>
            <p:grpSpPr>
              <a:xfrm rot="-5400000">
                <a:off x="686333" y="4697835"/>
                <a:ext cx="39148" cy="555033"/>
                <a:chOff x="91453" y="1540729"/>
                <a:chExt cx="39148" cy="555033"/>
              </a:xfrm>
            </p:grpSpPr>
            <p:sp>
              <p:nvSpPr>
                <p:cNvPr id="839" name="Google Shape;839;p8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8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1" name="Google Shape;841;p8"/>
              <p:cNvGrpSpPr/>
              <p:nvPr/>
            </p:nvGrpSpPr>
            <p:grpSpPr>
              <a:xfrm>
                <a:off x="529598" y="4798061"/>
                <a:ext cx="182880" cy="128016"/>
                <a:chOff x="6057360" y="1314720"/>
                <a:chExt cx="182880" cy="128016"/>
              </a:xfrm>
            </p:grpSpPr>
            <p:sp>
              <p:nvSpPr>
                <p:cNvPr id="842" name="Google Shape;842;p8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8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8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5" name="Google Shape;845;p8"/>
              <p:cNvGrpSpPr/>
              <p:nvPr/>
            </p:nvGrpSpPr>
            <p:grpSpPr>
              <a:xfrm rot="10800000">
                <a:off x="91515" y="4547732"/>
                <a:ext cx="38757" cy="501929"/>
                <a:chOff x="177970" y="1692197"/>
                <a:chExt cx="38757" cy="501929"/>
              </a:xfrm>
            </p:grpSpPr>
            <p:sp>
              <p:nvSpPr>
                <p:cNvPr id="846" name="Google Shape;846;p8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8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8" name="Google Shape;848;p8"/>
              <p:cNvGrpSpPr/>
              <p:nvPr/>
            </p:nvGrpSpPr>
            <p:grpSpPr>
              <a:xfrm>
                <a:off x="256832" y="4753843"/>
                <a:ext cx="71641" cy="172234"/>
                <a:chOff x="976764" y="1211531"/>
                <a:chExt cx="71641" cy="172234"/>
              </a:xfrm>
            </p:grpSpPr>
            <p:sp>
              <p:nvSpPr>
                <p:cNvPr id="849" name="Google Shape;849;p8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8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1" name="Google Shape;851;p8"/>
              <p:cNvGrpSpPr/>
              <p:nvPr/>
            </p:nvGrpSpPr>
            <p:grpSpPr>
              <a:xfrm>
                <a:off x="205972" y="4547732"/>
                <a:ext cx="168336" cy="447498"/>
                <a:chOff x="367409" y="1784362"/>
                <a:chExt cx="168336" cy="447498"/>
              </a:xfrm>
            </p:grpSpPr>
            <p:sp>
              <p:nvSpPr>
                <p:cNvPr id="852" name="Google Shape;852;p8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8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54" name="Google Shape;854;p8"/>
          <p:cNvSpPr txBox="1"/>
          <p:nvPr>
            <p:ph type="title"/>
          </p:nvPr>
        </p:nvSpPr>
        <p:spPr>
          <a:xfrm>
            <a:off x="1828800" y="2023050"/>
            <a:ext cx="5486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9"/>
          <p:cNvGrpSpPr/>
          <p:nvPr/>
        </p:nvGrpSpPr>
        <p:grpSpPr>
          <a:xfrm>
            <a:off x="92361" y="91016"/>
            <a:ext cx="8960642" cy="4958947"/>
            <a:chOff x="92361" y="91016"/>
            <a:chExt cx="8960642" cy="4958947"/>
          </a:xfrm>
        </p:grpSpPr>
        <p:grpSp>
          <p:nvGrpSpPr>
            <p:cNvPr id="857" name="Google Shape;857;p9"/>
            <p:cNvGrpSpPr/>
            <p:nvPr/>
          </p:nvGrpSpPr>
          <p:grpSpPr>
            <a:xfrm>
              <a:off x="5624485" y="4010305"/>
              <a:ext cx="3428517" cy="1039658"/>
              <a:chOff x="5624485" y="4010305"/>
              <a:chExt cx="3428517" cy="1039658"/>
            </a:xfrm>
          </p:grpSpPr>
          <p:grpSp>
            <p:nvGrpSpPr>
              <p:cNvPr id="858" name="Google Shape;858;p9"/>
              <p:cNvGrpSpPr/>
              <p:nvPr/>
            </p:nvGrpSpPr>
            <p:grpSpPr>
              <a:xfrm>
                <a:off x="8696385" y="4515819"/>
                <a:ext cx="356617" cy="356617"/>
                <a:chOff x="8537688" y="4364352"/>
                <a:chExt cx="514080" cy="514080"/>
              </a:xfrm>
            </p:grpSpPr>
            <p:sp>
              <p:nvSpPr>
                <p:cNvPr id="859" name="Google Shape;859;p9"/>
                <p:cNvSpPr/>
                <p:nvPr/>
              </p:nvSpPr>
              <p:spPr>
                <a:xfrm>
                  <a:off x="8537688" y="4364352"/>
                  <a:ext cx="514080" cy="514080"/>
                </a:xfrm>
                <a:custGeom>
                  <a:rect b="b" l="l" r="r" t="t"/>
                  <a:pathLst>
                    <a:path extrusionOk="0" h="1428" w="1428">
                      <a:moveTo>
                        <a:pt x="714" y="1428"/>
                      </a:moveTo>
                      <a:lnTo>
                        <a:pt x="714" y="1428"/>
                      </a:lnTo>
                      <a:cubicBezTo>
                        <a:pt x="589" y="1428"/>
                        <a:pt x="466" y="1396"/>
                        <a:pt x="357" y="1333"/>
                      </a:cubicBezTo>
                      <a:cubicBezTo>
                        <a:pt x="249" y="1271"/>
                        <a:pt x="158" y="1180"/>
                        <a:pt x="95" y="1071"/>
                      </a:cubicBezTo>
                      <a:cubicBezTo>
                        <a:pt x="33" y="963"/>
                        <a:pt x="0" y="839"/>
                        <a:pt x="0" y="714"/>
                      </a:cubicBezTo>
                      <a:cubicBezTo>
                        <a:pt x="0" y="589"/>
                        <a:pt x="33" y="466"/>
                        <a:pt x="95" y="357"/>
                      </a:cubicBezTo>
                      <a:cubicBezTo>
                        <a:pt x="158" y="248"/>
                        <a:pt x="249" y="158"/>
                        <a:pt x="357" y="95"/>
                      </a:cubicBezTo>
                      <a:cubicBezTo>
                        <a:pt x="466" y="33"/>
                        <a:pt x="589" y="0"/>
                        <a:pt x="714" y="0"/>
                      </a:cubicBezTo>
                      <a:cubicBezTo>
                        <a:pt x="839" y="0"/>
                        <a:pt x="963" y="33"/>
                        <a:pt x="1071" y="95"/>
                      </a:cubicBezTo>
                      <a:cubicBezTo>
                        <a:pt x="1180" y="158"/>
                        <a:pt x="1271" y="248"/>
                        <a:pt x="1333" y="357"/>
                      </a:cubicBezTo>
                      <a:cubicBezTo>
                        <a:pt x="1396" y="466"/>
                        <a:pt x="1428" y="589"/>
                        <a:pt x="1428" y="714"/>
                      </a:cubicBezTo>
                      <a:lnTo>
                        <a:pt x="1428" y="714"/>
                      </a:lnTo>
                      <a:lnTo>
                        <a:pt x="1428" y="714"/>
                      </a:lnTo>
                      <a:cubicBezTo>
                        <a:pt x="1428" y="839"/>
                        <a:pt x="1396" y="963"/>
                        <a:pt x="1333" y="1071"/>
                      </a:cubicBezTo>
                      <a:cubicBezTo>
                        <a:pt x="1271" y="1180"/>
                        <a:pt x="1180" y="1271"/>
                        <a:pt x="1071" y="1333"/>
                      </a:cubicBezTo>
                      <a:cubicBezTo>
                        <a:pt x="963" y="1396"/>
                        <a:pt x="839" y="1428"/>
                        <a:pt x="714" y="1428"/>
                      </a:cubicBezTo>
                      <a:moveTo>
                        <a:pt x="714" y="26"/>
                      </a:moveTo>
                      <a:lnTo>
                        <a:pt x="714" y="26"/>
                      </a:lnTo>
                      <a:cubicBezTo>
                        <a:pt x="593" y="26"/>
                        <a:pt x="475" y="58"/>
                        <a:pt x="370" y="118"/>
                      </a:cubicBezTo>
                      <a:cubicBezTo>
                        <a:pt x="265" y="179"/>
                        <a:pt x="179" y="266"/>
                        <a:pt x="118" y="370"/>
                      </a:cubicBezTo>
                      <a:cubicBezTo>
                        <a:pt x="58" y="475"/>
                        <a:pt x="26" y="593"/>
                        <a:pt x="26" y="714"/>
                      </a:cubicBezTo>
                      <a:cubicBezTo>
                        <a:pt x="26" y="835"/>
                        <a:pt x="58" y="953"/>
                        <a:pt x="118" y="1058"/>
                      </a:cubicBezTo>
                      <a:cubicBezTo>
                        <a:pt x="179" y="1163"/>
                        <a:pt x="265" y="1250"/>
                        <a:pt x="370" y="1310"/>
                      </a:cubicBezTo>
                      <a:cubicBezTo>
                        <a:pt x="475" y="1371"/>
                        <a:pt x="593" y="1402"/>
                        <a:pt x="714" y="1402"/>
                      </a:cubicBezTo>
                      <a:cubicBezTo>
                        <a:pt x="835" y="1402"/>
                        <a:pt x="954" y="1371"/>
                        <a:pt x="1058" y="1310"/>
                      </a:cubicBezTo>
                      <a:cubicBezTo>
                        <a:pt x="1163" y="1250"/>
                        <a:pt x="1250" y="1163"/>
                        <a:pt x="1310" y="1058"/>
                      </a:cubicBezTo>
                      <a:cubicBezTo>
                        <a:pt x="1371" y="953"/>
                        <a:pt x="1402" y="835"/>
                        <a:pt x="1402" y="714"/>
                      </a:cubicBezTo>
                      <a:lnTo>
                        <a:pt x="1402" y="714"/>
                      </a:lnTo>
                      <a:cubicBezTo>
                        <a:pt x="1402" y="594"/>
                        <a:pt x="1370" y="475"/>
                        <a:pt x="1310" y="371"/>
                      </a:cubicBezTo>
                      <a:cubicBezTo>
                        <a:pt x="1249" y="266"/>
                        <a:pt x="1163" y="179"/>
                        <a:pt x="1058" y="119"/>
                      </a:cubicBezTo>
                      <a:cubicBezTo>
                        <a:pt x="954" y="59"/>
                        <a:pt x="835" y="27"/>
                        <a:pt x="714" y="27"/>
                      </a:cubicBezTo>
                      <a:lnTo>
                        <a:pt x="714" y="27"/>
                      </a:lnTo>
                      <a:lnTo>
                        <a:pt x="714" y="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9"/>
                <p:cNvSpPr/>
                <p:nvPr/>
              </p:nvSpPr>
              <p:spPr>
                <a:xfrm>
                  <a:off x="8578008" y="4404672"/>
                  <a:ext cx="433440" cy="433800"/>
                </a:xfrm>
                <a:custGeom>
                  <a:rect b="b" l="l" r="r" t="t"/>
                  <a:pathLst>
                    <a:path extrusionOk="0" h="1205" w="1204">
                      <a:moveTo>
                        <a:pt x="602" y="1205"/>
                      </a:moveTo>
                      <a:lnTo>
                        <a:pt x="602" y="1205"/>
                      </a:lnTo>
                      <a:cubicBezTo>
                        <a:pt x="496" y="1205"/>
                        <a:pt x="393" y="1177"/>
                        <a:pt x="301" y="1124"/>
                      </a:cubicBezTo>
                      <a:cubicBezTo>
                        <a:pt x="210" y="1071"/>
                        <a:pt x="133" y="995"/>
                        <a:pt x="80" y="903"/>
                      </a:cubicBezTo>
                      <a:cubicBezTo>
                        <a:pt x="28" y="812"/>
                        <a:pt x="0" y="708"/>
                        <a:pt x="0" y="602"/>
                      </a:cubicBezTo>
                      <a:cubicBezTo>
                        <a:pt x="0" y="497"/>
                        <a:pt x="28" y="393"/>
                        <a:pt x="80" y="301"/>
                      </a:cubicBezTo>
                      <a:cubicBezTo>
                        <a:pt x="133" y="210"/>
                        <a:pt x="210" y="134"/>
                        <a:pt x="301" y="81"/>
                      </a:cubicBezTo>
                      <a:cubicBezTo>
                        <a:pt x="393" y="28"/>
                        <a:pt x="496" y="0"/>
                        <a:pt x="602" y="0"/>
                      </a:cubicBezTo>
                      <a:cubicBezTo>
                        <a:pt x="708" y="0"/>
                        <a:pt x="811" y="28"/>
                        <a:pt x="903" y="81"/>
                      </a:cubicBezTo>
                      <a:cubicBezTo>
                        <a:pt x="995" y="134"/>
                        <a:pt x="1071" y="210"/>
                        <a:pt x="1123" y="301"/>
                      </a:cubicBezTo>
                      <a:cubicBezTo>
                        <a:pt x="1176" y="393"/>
                        <a:pt x="1204" y="497"/>
                        <a:pt x="1204" y="602"/>
                      </a:cubicBezTo>
                      <a:lnTo>
                        <a:pt x="1204" y="602"/>
                      </a:lnTo>
                      <a:lnTo>
                        <a:pt x="1204" y="602"/>
                      </a:lnTo>
                      <a:cubicBezTo>
                        <a:pt x="1204" y="708"/>
                        <a:pt x="1176" y="812"/>
                        <a:pt x="1123" y="903"/>
                      </a:cubicBezTo>
                      <a:cubicBezTo>
                        <a:pt x="1070" y="995"/>
                        <a:pt x="994" y="1071"/>
                        <a:pt x="903" y="1124"/>
                      </a:cubicBezTo>
                      <a:cubicBezTo>
                        <a:pt x="811" y="1177"/>
                        <a:pt x="708" y="1204"/>
                        <a:pt x="602" y="1205"/>
                      </a:cubicBezTo>
                      <a:moveTo>
                        <a:pt x="602" y="80"/>
                      </a:moveTo>
                      <a:lnTo>
                        <a:pt x="602" y="80"/>
                      </a:lnTo>
                      <a:cubicBezTo>
                        <a:pt x="510" y="80"/>
                        <a:pt x="421" y="104"/>
                        <a:pt x="341" y="150"/>
                      </a:cubicBezTo>
                      <a:cubicBezTo>
                        <a:pt x="262" y="196"/>
                        <a:pt x="195" y="262"/>
                        <a:pt x="149" y="341"/>
                      </a:cubicBezTo>
                      <a:cubicBezTo>
                        <a:pt x="103" y="420"/>
                        <a:pt x="79" y="511"/>
                        <a:pt x="79" y="602"/>
                      </a:cubicBezTo>
                      <a:cubicBezTo>
                        <a:pt x="79" y="694"/>
                        <a:pt x="103" y="785"/>
                        <a:pt x="149" y="864"/>
                      </a:cubicBezTo>
                      <a:cubicBezTo>
                        <a:pt x="195" y="944"/>
                        <a:pt x="262" y="1009"/>
                        <a:pt x="341" y="1055"/>
                      </a:cubicBezTo>
                      <a:cubicBezTo>
                        <a:pt x="421" y="1101"/>
                        <a:pt x="510" y="1125"/>
                        <a:pt x="602" y="1125"/>
                      </a:cubicBezTo>
                      <a:cubicBezTo>
                        <a:pt x="694" y="1125"/>
                        <a:pt x="784" y="1101"/>
                        <a:pt x="863" y="1055"/>
                      </a:cubicBezTo>
                      <a:cubicBezTo>
                        <a:pt x="943" y="1009"/>
                        <a:pt x="1009" y="944"/>
                        <a:pt x="1055" y="864"/>
                      </a:cubicBezTo>
                      <a:cubicBezTo>
                        <a:pt x="1101" y="785"/>
                        <a:pt x="1125" y="694"/>
                        <a:pt x="1125" y="602"/>
                      </a:cubicBezTo>
                      <a:lnTo>
                        <a:pt x="1125" y="602"/>
                      </a:lnTo>
                      <a:cubicBezTo>
                        <a:pt x="1125" y="511"/>
                        <a:pt x="1100" y="421"/>
                        <a:pt x="1055" y="342"/>
                      </a:cubicBezTo>
                      <a:cubicBezTo>
                        <a:pt x="1009" y="262"/>
                        <a:pt x="943" y="196"/>
                        <a:pt x="863" y="150"/>
                      </a:cubicBezTo>
                      <a:cubicBezTo>
                        <a:pt x="784" y="104"/>
                        <a:pt x="694" y="80"/>
                        <a:pt x="602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9"/>
                <p:cNvSpPr/>
                <p:nvPr/>
              </p:nvSpPr>
              <p:spPr>
                <a:xfrm>
                  <a:off x="8723448" y="4487112"/>
                  <a:ext cx="85680" cy="205920"/>
                </a:xfrm>
                <a:custGeom>
                  <a:rect b="b" l="l" r="r" t="t"/>
                  <a:pathLst>
                    <a:path extrusionOk="0" h="572" w="238">
                      <a:moveTo>
                        <a:pt x="56" y="572"/>
                      </a:moveTo>
                      <a:lnTo>
                        <a:pt x="0" y="516"/>
                      </a:lnTo>
                      <a:lnTo>
                        <a:pt x="159" y="357"/>
                      </a:lnTo>
                      <a:lnTo>
                        <a:pt x="159" y="0"/>
                      </a:lnTo>
                      <a:lnTo>
                        <a:pt x="238" y="0"/>
                      </a:lnTo>
                      <a:lnTo>
                        <a:pt x="238" y="390"/>
                      </a:lnTo>
                      <a:lnTo>
                        <a:pt x="56" y="5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2" name="Google Shape;862;p9"/>
              <p:cNvSpPr/>
              <p:nvPr/>
            </p:nvSpPr>
            <p:spPr>
              <a:xfrm>
                <a:off x="7750933" y="4692901"/>
                <a:ext cx="105120" cy="97560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2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3" name="Google Shape;863;p9"/>
              <p:cNvGrpSpPr/>
              <p:nvPr/>
            </p:nvGrpSpPr>
            <p:grpSpPr>
              <a:xfrm>
                <a:off x="7899973" y="4692384"/>
                <a:ext cx="331200" cy="162000"/>
                <a:chOff x="7899973" y="4674746"/>
                <a:chExt cx="331200" cy="162000"/>
              </a:xfrm>
            </p:grpSpPr>
            <p:sp>
              <p:nvSpPr>
                <p:cNvPr id="864" name="Google Shape;864;p9"/>
                <p:cNvSpPr/>
                <p:nvPr/>
              </p:nvSpPr>
              <p:spPr>
                <a:xfrm>
                  <a:off x="7899973" y="4674746"/>
                  <a:ext cx="331200" cy="30240"/>
                </a:xfrm>
                <a:custGeom>
                  <a:rect b="b" l="l" r="r" t="t"/>
                  <a:pathLst>
                    <a:path extrusionOk="0" h="84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7899973" y="4740986"/>
                  <a:ext cx="331200" cy="29880"/>
                </a:xfrm>
                <a:custGeom>
                  <a:rect b="b" l="l" r="r" t="t"/>
                  <a:pathLst>
                    <a:path extrusionOk="0" h="83" w="920">
                      <a:moveTo>
                        <a:pt x="0" y="0"/>
                      </a:moveTo>
                      <a:lnTo>
                        <a:pt x="920" y="0"/>
                      </a:lnTo>
                      <a:lnTo>
                        <a:pt x="920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7899973" y="4806506"/>
                  <a:ext cx="197280" cy="30240"/>
                </a:xfrm>
                <a:custGeom>
                  <a:rect b="b" l="l" r="r" t="t"/>
                  <a:pathLst>
                    <a:path extrusionOk="0" h="84" w="548">
                      <a:moveTo>
                        <a:pt x="0" y="0"/>
                      </a:moveTo>
                      <a:lnTo>
                        <a:pt x="548" y="0"/>
                      </a:lnTo>
                      <a:lnTo>
                        <a:pt x="548" y="84"/>
                      </a:lnTo>
                      <a:lnTo>
                        <a:pt x="0" y="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7" name="Google Shape;867;p9"/>
              <p:cNvSpPr/>
              <p:nvPr/>
            </p:nvSpPr>
            <p:spPr>
              <a:xfrm>
                <a:off x="8430313" y="4880320"/>
                <a:ext cx="65880" cy="65880"/>
              </a:xfrm>
              <a:custGeom>
                <a:rect b="b" l="l" r="r" t="t"/>
                <a:pathLst>
                  <a:path extrusionOk="0" h="183" w="183">
                    <a:moveTo>
                      <a:pt x="91" y="183"/>
                    </a:moveTo>
                    <a:lnTo>
                      <a:pt x="91" y="183"/>
                    </a:ln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1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1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50" y="41"/>
                      <a:pt x="41" y="49"/>
                      <a:pt x="35" y="59"/>
                    </a:cubicBezTo>
                    <a:cubicBezTo>
                      <a:pt x="30" y="69"/>
                      <a:pt x="26" y="80"/>
                      <a:pt x="26" y="91"/>
                    </a:cubicBezTo>
                    <a:cubicBezTo>
                      <a:pt x="26" y="103"/>
                      <a:pt x="30" y="114"/>
                      <a:pt x="35" y="124"/>
                    </a:cubicBezTo>
                    <a:cubicBezTo>
                      <a:pt x="41" y="134"/>
                      <a:pt x="50" y="143"/>
                      <a:pt x="59" y="148"/>
                    </a:cubicBezTo>
                    <a:cubicBezTo>
                      <a:pt x="69" y="154"/>
                      <a:pt x="80" y="156"/>
                      <a:pt x="91" y="156"/>
                    </a:cubicBezTo>
                    <a:cubicBezTo>
                      <a:pt x="103" y="156"/>
                      <a:pt x="114" y="154"/>
                      <a:pt x="124" y="148"/>
                    </a:cubicBezTo>
                    <a:cubicBezTo>
                      <a:pt x="134" y="143"/>
                      <a:pt x="142" y="134"/>
                      <a:pt x="147" y="124"/>
                    </a:cubicBezTo>
                    <a:cubicBezTo>
                      <a:pt x="153" y="114"/>
                      <a:pt x="156" y="103"/>
                      <a:pt x="156" y="91"/>
                    </a:cubicBezTo>
                    <a:lnTo>
                      <a:pt x="156" y="91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8430313" y="47867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9" name="Google Shape;869;p9"/>
              <p:cNvGrpSpPr/>
              <p:nvPr/>
            </p:nvGrpSpPr>
            <p:grpSpPr>
              <a:xfrm>
                <a:off x="8004373" y="4915795"/>
                <a:ext cx="803520" cy="133920"/>
                <a:chOff x="8003448" y="4920552"/>
                <a:chExt cx="803520" cy="133920"/>
              </a:xfrm>
            </p:grpSpPr>
            <p:sp>
              <p:nvSpPr>
                <p:cNvPr id="870" name="Google Shape;870;p9"/>
                <p:cNvSpPr/>
                <p:nvPr/>
              </p:nvSpPr>
              <p:spPr>
                <a:xfrm>
                  <a:off x="8016408" y="4920552"/>
                  <a:ext cx="790560" cy="133920"/>
                </a:xfrm>
                <a:custGeom>
                  <a:rect b="b" l="l" r="r" t="t"/>
                  <a:pathLst>
                    <a:path extrusionOk="0" h="372" w="2196">
                      <a:moveTo>
                        <a:pt x="2196" y="372"/>
                      </a:moveTo>
                      <a:lnTo>
                        <a:pt x="0" y="372"/>
                      </a:lnTo>
                      <a:lnTo>
                        <a:pt x="0" y="81"/>
                      </a:lnTo>
                      <a:lnTo>
                        <a:pt x="0" y="81"/>
                      </a:lnTo>
                      <a:cubicBezTo>
                        <a:pt x="0" y="78"/>
                        <a:pt x="1" y="76"/>
                        <a:pt x="2" y="74"/>
                      </a:cubicBezTo>
                      <a:cubicBezTo>
                        <a:pt x="3" y="72"/>
                        <a:pt x="5" y="70"/>
                        <a:pt x="7" y="69"/>
                      </a:cubicBezTo>
                      <a:cubicBezTo>
                        <a:pt x="9" y="68"/>
                        <a:pt x="11" y="68"/>
                        <a:pt x="14" y="68"/>
                      </a:cubicBezTo>
                      <a:lnTo>
                        <a:pt x="14" y="68"/>
                      </a:lnTo>
                      <a:cubicBezTo>
                        <a:pt x="16" y="68"/>
                        <a:pt x="18" y="68"/>
                        <a:pt x="20" y="69"/>
                      </a:cubicBezTo>
                      <a:cubicBezTo>
                        <a:pt x="23" y="71"/>
                        <a:pt x="24" y="72"/>
                        <a:pt x="25" y="74"/>
                      </a:cubicBezTo>
                      <a:cubicBezTo>
                        <a:pt x="26" y="76"/>
                        <a:pt x="27" y="78"/>
                        <a:pt x="27" y="81"/>
                      </a:cubicBezTo>
                      <a:lnTo>
                        <a:pt x="27" y="345"/>
                      </a:lnTo>
                      <a:lnTo>
                        <a:pt x="2170" y="345"/>
                      </a:lnTo>
                      <a:lnTo>
                        <a:pt x="2170" y="13"/>
                      </a:lnTo>
                      <a:lnTo>
                        <a:pt x="2170" y="13"/>
                      </a:lnTo>
                      <a:cubicBezTo>
                        <a:pt x="2170" y="11"/>
                        <a:pt x="2171" y="8"/>
                        <a:pt x="2172" y="6"/>
                      </a:cubicBezTo>
                      <a:cubicBezTo>
                        <a:pt x="2174" y="4"/>
                        <a:pt x="2174" y="4"/>
                        <a:pt x="2176" y="2"/>
                      </a:cubicBezTo>
                      <a:cubicBezTo>
                        <a:pt x="2178" y="1"/>
                        <a:pt x="2181" y="0"/>
                        <a:pt x="2183" y="0"/>
                      </a:cubicBezTo>
                      <a:cubicBezTo>
                        <a:pt x="2185" y="0"/>
                        <a:pt x="2188" y="1"/>
                        <a:pt x="2190" y="2"/>
                      </a:cubicBezTo>
                      <a:cubicBezTo>
                        <a:pt x="2192" y="4"/>
                        <a:pt x="2194" y="4"/>
                        <a:pt x="2195" y="6"/>
                      </a:cubicBezTo>
                      <a:cubicBezTo>
                        <a:pt x="2197" y="8"/>
                        <a:pt x="2196" y="11"/>
                        <a:pt x="2196" y="13"/>
                      </a:cubicBezTo>
                      <a:lnTo>
                        <a:pt x="2196" y="13"/>
                      </a:lnTo>
                      <a:lnTo>
                        <a:pt x="2196" y="3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8003448" y="4932792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8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7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8"/>
                        <a:pt x="18" y="11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7" y="3"/>
                        <a:pt x="75" y="7"/>
                      </a:cubicBezTo>
                      <a:cubicBezTo>
                        <a:pt x="83" y="11"/>
                        <a:pt x="89" y="18"/>
                        <a:pt x="93" y="25"/>
                      </a:cubicBezTo>
                      <a:cubicBezTo>
                        <a:pt x="98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2" name="Google Shape;872;p9"/>
              <p:cNvGrpSpPr/>
              <p:nvPr/>
            </p:nvGrpSpPr>
            <p:grpSpPr>
              <a:xfrm>
                <a:off x="7608733" y="4931200"/>
                <a:ext cx="328320" cy="36000"/>
                <a:chOff x="7607808" y="4914807"/>
                <a:chExt cx="328320" cy="36000"/>
              </a:xfrm>
            </p:grpSpPr>
            <p:sp>
              <p:nvSpPr>
                <p:cNvPr id="873" name="Google Shape;873;p9"/>
                <p:cNvSpPr/>
                <p:nvPr/>
              </p:nvSpPr>
              <p:spPr>
                <a:xfrm>
                  <a:off x="7607808" y="4928127"/>
                  <a:ext cx="316080" cy="9360"/>
                </a:xfrm>
                <a:custGeom>
                  <a:rect b="b" l="l" r="r" t="t"/>
                  <a:pathLst>
                    <a:path extrusionOk="0" h="26" w="878">
                      <a:moveTo>
                        <a:pt x="865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1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865" y="0"/>
                      </a:lnTo>
                      <a:lnTo>
                        <a:pt x="865" y="0"/>
                      </a:lnTo>
                      <a:cubicBezTo>
                        <a:pt x="867" y="0"/>
                        <a:pt x="869" y="0"/>
                        <a:pt x="871" y="1"/>
                      </a:cubicBezTo>
                      <a:cubicBezTo>
                        <a:pt x="873" y="3"/>
                        <a:pt x="875" y="4"/>
                        <a:pt x="876" y="6"/>
                      </a:cubicBezTo>
                      <a:cubicBezTo>
                        <a:pt x="877" y="8"/>
                        <a:pt x="878" y="11"/>
                        <a:pt x="878" y="13"/>
                      </a:cubicBezTo>
                      <a:cubicBezTo>
                        <a:pt x="878" y="15"/>
                        <a:pt x="877" y="18"/>
                        <a:pt x="876" y="20"/>
                      </a:cubicBezTo>
                      <a:cubicBezTo>
                        <a:pt x="875" y="22"/>
                        <a:pt x="873" y="23"/>
                        <a:pt x="871" y="24"/>
                      </a:cubicBezTo>
                      <a:cubicBezTo>
                        <a:pt x="869" y="26"/>
                        <a:pt x="867" y="26"/>
                        <a:pt x="865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7900488" y="4914807"/>
                  <a:ext cx="35640" cy="360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8"/>
                        <a:pt x="92" y="75"/>
                      </a:cubicBezTo>
                      <a:cubicBezTo>
                        <a:pt x="88" y="83"/>
                        <a:pt x="82" y="89"/>
                        <a:pt x="74" y="93"/>
                      </a:cubicBezTo>
                      <a:cubicBezTo>
                        <a:pt x="67" y="97"/>
                        <a:pt x="58" y="100"/>
                        <a:pt x="49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6" y="75"/>
                      </a:cubicBezTo>
                      <a:cubicBezTo>
                        <a:pt x="2" y="68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49" y="0"/>
                      </a:cubicBezTo>
                      <a:cubicBezTo>
                        <a:pt x="58" y="0"/>
                        <a:pt x="67" y="3"/>
                        <a:pt x="74" y="7"/>
                      </a:cubicBezTo>
                      <a:cubicBezTo>
                        <a:pt x="82" y="12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5" name="Google Shape;875;p9"/>
              <p:cNvGrpSpPr/>
              <p:nvPr/>
            </p:nvGrpSpPr>
            <p:grpSpPr>
              <a:xfrm>
                <a:off x="7069237" y="4713695"/>
                <a:ext cx="448057" cy="336034"/>
                <a:chOff x="-1951475" y="3273100"/>
                <a:chExt cx="291875" cy="222775"/>
              </a:xfrm>
            </p:grpSpPr>
            <p:sp>
              <p:nvSpPr>
                <p:cNvPr id="876" name="Google Shape;876;p9"/>
                <p:cNvSpPr/>
                <p:nvPr/>
              </p:nvSpPr>
              <p:spPr>
                <a:xfrm>
                  <a:off x="-1951475" y="3325050"/>
                  <a:ext cx="51225" cy="119250"/>
                </a:xfrm>
                <a:custGeom>
                  <a:rect b="b" l="l" r="r" t="t"/>
                  <a:pathLst>
                    <a:path extrusionOk="0" h="4770" w="2049">
                      <a:moveTo>
                        <a:pt x="1033" y="0"/>
                      </a:moveTo>
                      <a:cubicBezTo>
                        <a:pt x="518" y="0"/>
                        <a:pt x="0" y="339"/>
                        <a:pt x="0" y="1004"/>
                      </a:cubicBezTo>
                      <a:lnTo>
                        <a:pt x="0" y="3777"/>
                      </a:lnTo>
                      <a:cubicBezTo>
                        <a:pt x="0" y="4438"/>
                        <a:pt x="512" y="4769"/>
                        <a:pt x="1024" y="4769"/>
                      </a:cubicBezTo>
                      <a:cubicBezTo>
                        <a:pt x="1536" y="4769"/>
                        <a:pt x="2048" y="4438"/>
                        <a:pt x="2048" y="3777"/>
                      </a:cubicBezTo>
                      <a:lnTo>
                        <a:pt x="2048" y="1004"/>
                      </a:lnTo>
                      <a:cubicBezTo>
                        <a:pt x="2048" y="331"/>
                        <a:pt x="1542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-1711250" y="3273100"/>
                  <a:ext cx="51650" cy="221725"/>
                </a:xfrm>
                <a:custGeom>
                  <a:rect b="b" l="l" r="r" t="t"/>
                  <a:pathLst>
                    <a:path extrusionOk="0" h="8869" w="2066">
                      <a:moveTo>
                        <a:pt x="1027" y="0"/>
                      </a:moveTo>
                      <a:cubicBezTo>
                        <a:pt x="608" y="0"/>
                        <a:pt x="186" y="229"/>
                        <a:pt x="32" y="719"/>
                      </a:cubicBezTo>
                      <a:cubicBezTo>
                        <a:pt x="0" y="814"/>
                        <a:pt x="0" y="940"/>
                        <a:pt x="0" y="1003"/>
                      </a:cubicBezTo>
                      <a:lnTo>
                        <a:pt x="0" y="7871"/>
                      </a:lnTo>
                      <a:cubicBezTo>
                        <a:pt x="0" y="7934"/>
                        <a:pt x="0" y="8060"/>
                        <a:pt x="32" y="8123"/>
                      </a:cubicBezTo>
                      <a:cubicBezTo>
                        <a:pt x="173" y="8632"/>
                        <a:pt x="594" y="8869"/>
                        <a:pt x="1015" y="8869"/>
                      </a:cubicBezTo>
                      <a:cubicBezTo>
                        <a:pt x="1532" y="8869"/>
                        <a:pt x="2048" y="8513"/>
                        <a:pt x="2048" y="7871"/>
                      </a:cubicBezTo>
                      <a:lnTo>
                        <a:pt x="2048" y="1003"/>
                      </a:lnTo>
                      <a:cubicBezTo>
                        <a:pt x="2066" y="356"/>
                        <a:pt x="1549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-1886900" y="3296575"/>
                  <a:ext cx="156775" cy="199300"/>
                </a:xfrm>
                <a:custGeom>
                  <a:rect b="b" l="l" r="r" t="t"/>
                  <a:pathLst>
                    <a:path extrusionOk="0" h="7972" w="6271">
                      <a:moveTo>
                        <a:pt x="851" y="5672"/>
                      </a:moveTo>
                      <a:lnTo>
                        <a:pt x="3466" y="6333"/>
                      </a:lnTo>
                      <a:cubicBezTo>
                        <a:pt x="3277" y="6869"/>
                        <a:pt x="2773" y="7279"/>
                        <a:pt x="2174" y="7279"/>
                      </a:cubicBezTo>
                      <a:cubicBezTo>
                        <a:pt x="1418" y="7279"/>
                        <a:pt x="788" y="6648"/>
                        <a:pt x="788" y="5892"/>
                      </a:cubicBezTo>
                      <a:cubicBezTo>
                        <a:pt x="851" y="5798"/>
                        <a:pt x="851" y="5735"/>
                        <a:pt x="851" y="5672"/>
                      </a:cubicBezTo>
                      <a:close/>
                      <a:moveTo>
                        <a:pt x="6270" y="1"/>
                      </a:moveTo>
                      <a:lnTo>
                        <a:pt x="1" y="1576"/>
                      </a:lnTo>
                      <a:cubicBezTo>
                        <a:pt x="95" y="1734"/>
                        <a:pt x="127" y="1923"/>
                        <a:pt x="127" y="2143"/>
                      </a:cubicBezTo>
                      <a:lnTo>
                        <a:pt x="127" y="4916"/>
                      </a:lnTo>
                      <a:cubicBezTo>
                        <a:pt x="127" y="5105"/>
                        <a:pt x="95" y="5294"/>
                        <a:pt x="1" y="5514"/>
                      </a:cubicBezTo>
                      <a:lnTo>
                        <a:pt x="158" y="5546"/>
                      </a:lnTo>
                      <a:cubicBezTo>
                        <a:pt x="127" y="5672"/>
                        <a:pt x="127" y="5829"/>
                        <a:pt x="127" y="5924"/>
                      </a:cubicBezTo>
                      <a:cubicBezTo>
                        <a:pt x="127" y="7090"/>
                        <a:pt x="1040" y="7972"/>
                        <a:pt x="2174" y="7972"/>
                      </a:cubicBezTo>
                      <a:cubicBezTo>
                        <a:pt x="3120" y="7972"/>
                        <a:pt x="3907" y="7405"/>
                        <a:pt x="4159" y="6522"/>
                      </a:cubicBezTo>
                      <a:lnTo>
                        <a:pt x="6270" y="7090"/>
                      </a:lnTo>
                      <a:lnTo>
                        <a:pt x="6270" y="5672"/>
                      </a:lnTo>
                      <a:lnTo>
                        <a:pt x="6270" y="2238"/>
                      </a:lnTo>
                      <a:lnTo>
                        <a:pt x="62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9" name="Google Shape;879;p9"/>
              <p:cNvGrpSpPr/>
              <p:nvPr/>
            </p:nvGrpSpPr>
            <p:grpSpPr>
              <a:xfrm rot="-5400000">
                <a:off x="6276302" y="4196049"/>
                <a:ext cx="205136" cy="1197862"/>
                <a:chOff x="278580" y="1275025"/>
                <a:chExt cx="205136" cy="1197862"/>
              </a:xfrm>
            </p:grpSpPr>
            <p:sp>
              <p:nvSpPr>
                <p:cNvPr id="880" name="Google Shape;880;p9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44495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2" name="Google Shape;882;p9"/>
              <p:cNvGrpSpPr/>
              <p:nvPr/>
            </p:nvGrpSpPr>
            <p:grpSpPr>
              <a:xfrm rot="-5400000">
                <a:off x="6427228" y="4705751"/>
                <a:ext cx="38757" cy="501929"/>
                <a:chOff x="177970" y="1692197"/>
                <a:chExt cx="38757" cy="501929"/>
              </a:xfrm>
            </p:grpSpPr>
            <p:sp>
              <p:nvSpPr>
                <p:cNvPr id="883" name="Google Shape;883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9"/>
              <p:cNvGrpSpPr/>
              <p:nvPr/>
            </p:nvGrpSpPr>
            <p:grpSpPr>
              <a:xfrm rot="5400000">
                <a:off x="6051720" y="4580645"/>
                <a:ext cx="39148" cy="305201"/>
                <a:chOff x="91453" y="1790561"/>
                <a:chExt cx="39148" cy="305201"/>
              </a:xfrm>
            </p:grpSpPr>
            <p:sp>
              <p:nvSpPr>
                <p:cNvPr id="886" name="Google Shape;886;p9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8" name="Google Shape;888;p9"/>
              <p:cNvGrpSpPr/>
              <p:nvPr/>
            </p:nvGrpSpPr>
            <p:grpSpPr>
              <a:xfrm>
                <a:off x="6317959" y="4692275"/>
                <a:ext cx="202051" cy="81915"/>
                <a:chOff x="243848" y="2487250"/>
                <a:chExt cx="202051" cy="81915"/>
              </a:xfrm>
            </p:grpSpPr>
            <p:grpSp>
              <p:nvGrpSpPr>
                <p:cNvPr id="889" name="Google Shape;889;p9"/>
                <p:cNvGrpSpPr/>
                <p:nvPr/>
              </p:nvGrpSpPr>
              <p:grpSpPr>
                <a:xfrm>
                  <a:off x="243848" y="2487250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890" name="Google Shape;890;p9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" name="Google Shape;891;p9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92" name="Google Shape;892;p9"/>
                <p:cNvSpPr/>
                <p:nvPr/>
              </p:nvSpPr>
              <p:spPr>
                <a:xfrm>
                  <a:off x="363553" y="24872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3" name="Google Shape;893;p9"/>
              <p:cNvGrpSpPr/>
              <p:nvPr/>
            </p:nvGrpSpPr>
            <p:grpSpPr>
              <a:xfrm flipH="1">
                <a:off x="5624485" y="5009643"/>
                <a:ext cx="692253" cy="40320"/>
                <a:chOff x="2030367" y="4961533"/>
                <a:chExt cx="692253" cy="40320"/>
              </a:xfrm>
            </p:grpSpPr>
            <p:sp>
              <p:nvSpPr>
                <p:cNvPr id="894" name="Google Shape;894;p9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9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9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9"/>
              <p:cNvGrpSpPr/>
              <p:nvPr/>
            </p:nvGrpSpPr>
            <p:grpSpPr>
              <a:xfrm>
                <a:off x="8777547" y="4010305"/>
                <a:ext cx="158490" cy="430588"/>
                <a:chOff x="8777547" y="4010305"/>
                <a:chExt cx="158490" cy="430588"/>
              </a:xfrm>
            </p:grpSpPr>
            <p:grpSp>
              <p:nvGrpSpPr>
                <p:cNvPr id="898" name="Google Shape;898;p9"/>
                <p:cNvGrpSpPr/>
                <p:nvPr/>
              </p:nvGrpSpPr>
              <p:grpSpPr>
                <a:xfrm>
                  <a:off x="8898642" y="4059936"/>
                  <a:ext cx="35640" cy="380957"/>
                  <a:chOff x="8441568" y="4349515"/>
                  <a:chExt cx="35640" cy="380957"/>
                </a:xfrm>
              </p:grpSpPr>
              <p:sp>
                <p:nvSpPr>
                  <p:cNvPr id="899" name="Google Shape;899;p9"/>
                  <p:cNvSpPr/>
                  <p:nvPr/>
                </p:nvSpPr>
                <p:spPr>
                  <a:xfrm>
                    <a:off x="8454528" y="4349515"/>
                    <a:ext cx="9144" cy="365760"/>
                  </a:xfrm>
                  <a:custGeom>
                    <a:rect b="b" l="l" r="r" t="t"/>
                    <a:pathLst>
                      <a:path extrusionOk="0" h="1092" w="26">
                        <a:moveTo>
                          <a:pt x="13" y="1092"/>
                        </a:moveTo>
                        <a:lnTo>
                          <a:pt x="13" y="1092"/>
                        </a:lnTo>
                        <a:cubicBezTo>
                          <a:pt x="11" y="1092"/>
                          <a:pt x="9" y="1091"/>
                          <a:pt x="7" y="1090"/>
                        </a:cubicBezTo>
                        <a:cubicBezTo>
                          <a:pt x="5" y="1089"/>
                          <a:pt x="3" y="1087"/>
                          <a:pt x="2" y="1085"/>
                        </a:cubicBezTo>
                        <a:cubicBezTo>
                          <a:pt x="1" y="1083"/>
                          <a:pt x="0" y="1081"/>
                          <a:pt x="0" y="1079"/>
                        </a:cubicBezTo>
                        <a:lnTo>
                          <a:pt x="0" y="13"/>
                        </a:lnTo>
                        <a:lnTo>
                          <a:pt x="0" y="13"/>
                        </a:lnTo>
                        <a:cubicBezTo>
                          <a:pt x="0" y="10"/>
                          <a:pt x="1" y="8"/>
                          <a:pt x="2" y="6"/>
                        </a:cubicBezTo>
                        <a:cubicBezTo>
                          <a:pt x="3" y="4"/>
                          <a:pt x="5" y="3"/>
                          <a:pt x="7" y="1"/>
                        </a:cubicBezTo>
                        <a:cubicBezTo>
                          <a:pt x="9" y="0"/>
                          <a:pt x="11" y="0"/>
                          <a:pt x="13" y="0"/>
                        </a:cubicBezTo>
                        <a:lnTo>
                          <a:pt x="13" y="0"/>
                        </a:lnTo>
                        <a:cubicBezTo>
                          <a:pt x="15" y="0"/>
                          <a:pt x="18" y="0"/>
                          <a:pt x="20" y="1"/>
                        </a:cubicBezTo>
                        <a:cubicBezTo>
                          <a:pt x="22" y="2"/>
                          <a:pt x="24" y="4"/>
                          <a:pt x="25" y="6"/>
                        </a:cubicBezTo>
                        <a:cubicBezTo>
                          <a:pt x="27" y="8"/>
                          <a:pt x="26" y="10"/>
                          <a:pt x="26" y="13"/>
                        </a:cubicBezTo>
                        <a:lnTo>
                          <a:pt x="26" y="13"/>
                        </a:lnTo>
                        <a:lnTo>
                          <a:pt x="26" y="1079"/>
                        </a:lnTo>
                        <a:lnTo>
                          <a:pt x="26" y="1079"/>
                        </a:lnTo>
                        <a:cubicBezTo>
                          <a:pt x="26" y="1081"/>
                          <a:pt x="26" y="1083"/>
                          <a:pt x="25" y="1085"/>
                        </a:cubicBezTo>
                        <a:cubicBezTo>
                          <a:pt x="23" y="1087"/>
                          <a:pt x="22" y="1089"/>
                          <a:pt x="20" y="1090"/>
                        </a:cubicBezTo>
                        <a:cubicBezTo>
                          <a:pt x="18" y="1091"/>
                          <a:pt x="15" y="1092"/>
                          <a:pt x="13" y="109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0" name="Google Shape;900;p9"/>
                  <p:cNvSpPr/>
                  <p:nvPr/>
                </p:nvSpPr>
                <p:spPr>
                  <a:xfrm>
                    <a:off x="8441568" y="4694832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49"/>
                        </a:moveTo>
                        <a:cubicBezTo>
                          <a:pt x="99" y="58"/>
                          <a:pt x="97" y="67"/>
                          <a:pt x="92" y="74"/>
                        </a:cubicBezTo>
                        <a:cubicBezTo>
                          <a:pt x="88" y="82"/>
                          <a:pt x="82" y="88"/>
                          <a:pt x="74" y="92"/>
                        </a:cubicBezTo>
                        <a:cubicBezTo>
                          <a:pt x="67" y="97"/>
                          <a:pt x="58" y="99"/>
                          <a:pt x="49" y="99"/>
                        </a:cubicBezTo>
                        <a:cubicBezTo>
                          <a:pt x="41" y="99"/>
                          <a:pt x="33" y="97"/>
                          <a:pt x="25" y="92"/>
                        </a:cubicBezTo>
                        <a:cubicBezTo>
                          <a:pt x="18" y="88"/>
                          <a:pt x="11" y="82"/>
                          <a:pt x="6" y="74"/>
                        </a:cubicBezTo>
                        <a:cubicBezTo>
                          <a:pt x="2" y="67"/>
                          <a:pt x="0" y="58"/>
                          <a:pt x="0" y="49"/>
                        </a:cubicBezTo>
                        <a:cubicBezTo>
                          <a:pt x="0" y="41"/>
                          <a:pt x="2" y="32"/>
                          <a:pt x="6" y="24"/>
                        </a:cubicBezTo>
                        <a:cubicBezTo>
                          <a:pt x="11" y="17"/>
                          <a:pt x="18" y="11"/>
                          <a:pt x="25" y="6"/>
                        </a:cubicBezTo>
                        <a:cubicBezTo>
                          <a:pt x="33" y="2"/>
                          <a:pt x="41" y="0"/>
                          <a:pt x="49" y="0"/>
                        </a:cubicBezTo>
                        <a:cubicBezTo>
                          <a:pt x="58" y="0"/>
                          <a:pt x="67" y="2"/>
                          <a:pt x="74" y="6"/>
                        </a:cubicBezTo>
                        <a:cubicBezTo>
                          <a:pt x="82" y="11"/>
                          <a:pt x="88" y="17"/>
                          <a:pt x="92" y="24"/>
                        </a:cubicBezTo>
                        <a:cubicBezTo>
                          <a:pt x="97" y="32"/>
                          <a:pt x="99" y="41"/>
                          <a:pt x="99" y="4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1" name="Google Shape;901;p9"/>
                <p:cNvGrpSpPr/>
                <p:nvPr/>
              </p:nvGrpSpPr>
              <p:grpSpPr>
                <a:xfrm rot="10800000">
                  <a:off x="8777547" y="4010305"/>
                  <a:ext cx="137094" cy="120548"/>
                  <a:chOff x="454680" y="218515"/>
                  <a:chExt cx="125280" cy="110160"/>
                </a:xfrm>
              </p:grpSpPr>
              <p:sp>
                <p:nvSpPr>
                  <p:cNvPr id="902" name="Google Shape;902;p9"/>
                  <p:cNvSpPr/>
                  <p:nvPr/>
                </p:nvSpPr>
                <p:spPr>
                  <a:xfrm>
                    <a:off x="454680" y="218515"/>
                    <a:ext cx="111960" cy="97920"/>
                  </a:xfrm>
                  <a:custGeom>
                    <a:rect b="b" l="l" r="r" t="t"/>
                    <a:pathLst>
                      <a:path extrusionOk="0" h="272" w="311">
                        <a:moveTo>
                          <a:pt x="298" y="272"/>
                        </a:moveTo>
                        <a:lnTo>
                          <a:pt x="298" y="272"/>
                        </a:lnTo>
                        <a:cubicBezTo>
                          <a:pt x="296" y="272"/>
                          <a:pt x="294" y="271"/>
                          <a:pt x="292" y="270"/>
                        </a:cubicBezTo>
                        <a:cubicBezTo>
                          <a:pt x="290" y="268"/>
                          <a:pt x="288" y="268"/>
                          <a:pt x="287" y="266"/>
                        </a:cubicBezTo>
                        <a:cubicBezTo>
                          <a:pt x="286" y="264"/>
                          <a:pt x="285" y="261"/>
                          <a:pt x="285" y="259"/>
                        </a:cubicBezTo>
                        <a:lnTo>
                          <a:pt x="285" y="27"/>
                        </a:lnTo>
                        <a:lnTo>
                          <a:pt x="13" y="27"/>
                        </a:lnTo>
                        <a:lnTo>
                          <a:pt x="13" y="27"/>
                        </a:lnTo>
                        <a:cubicBezTo>
                          <a:pt x="11" y="27"/>
                          <a:pt x="8" y="26"/>
                          <a:pt x="6" y="25"/>
                        </a:cubicBezTo>
                        <a:cubicBezTo>
                          <a:pt x="4" y="24"/>
                          <a:pt x="3" y="22"/>
                          <a:pt x="2" y="20"/>
                        </a:cubicBezTo>
                        <a:cubicBezTo>
                          <a:pt x="0" y="18"/>
                          <a:pt x="0" y="15"/>
                          <a:pt x="0" y="13"/>
                        </a:cubicBezTo>
                        <a:cubicBezTo>
                          <a:pt x="0" y="10"/>
                          <a:pt x="0" y="9"/>
                          <a:pt x="2" y="7"/>
                        </a:cubicBezTo>
                        <a:cubicBezTo>
                          <a:pt x="3" y="5"/>
                          <a:pt x="4" y="3"/>
                          <a:pt x="6" y="2"/>
                        </a:cubicBezTo>
                        <a:cubicBezTo>
                          <a:pt x="8" y="1"/>
                          <a:pt x="11" y="0"/>
                          <a:pt x="13" y="0"/>
                        </a:cubicBezTo>
                        <a:lnTo>
                          <a:pt x="311" y="0"/>
                        </a:lnTo>
                        <a:lnTo>
                          <a:pt x="311" y="259"/>
                        </a:lnTo>
                        <a:lnTo>
                          <a:pt x="311" y="259"/>
                        </a:lnTo>
                        <a:cubicBezTo>
                          <a:pt x="311" y="261"/>
                          <a:pt x="311" y="264"/>
                          <a:pt x="310" y="266"/>
                        </a:cubicBezTo>
                        <a:cubicBezTo>
                          <a:pt x="308" y="268"/>
                          <a:pt x="307" y="268"/>
                          <a:pt x="305" y="270"/>
                        </a:cubicBezTo>
                        <a:cubicBezTo>
                          <a:pt x="303" y="271"/>
                          <a:pt x="300" y="272"/>
                          <a:pt x="298" y="27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9"/>
                  <p:cNvSpPr/>
                  <p:nvPr/>
                </p:nvSpPr>
                <p:spPr>
                  <a:xfrm>
                    <a:off x="544320" y="293035"/>
                    <a:ext cx="35640" cy="35640"/>
                  </a:xfrm>
                  <a:custGeom>
                    <a:rect b="b" l="l" r="r" t="t"/>
                    <a:pathLst>
                      <a:path extrusionOk="0" h="99" w="99">
                        <a:moveTo>
                          <a:pt x="99" y="50"/>
                        </a:moveTo>
                        <a:cubicBezTo>
                          <a:pt x="99" y="58"/>
                          <a:pt x="97" y="66"/>
                          <a:pt x="93" y="74"/>
                        </a:cubicBezTo>
                        <a:cubicBezTo>
                          <a:pt x="88" y="81"/>
                          <a:pt x="81" y="88"/>
                          <a:pt x="74" y="93"/>
                        </a:cubicBezTo>
                        <a:cubicBezTo>
                          <a:pt x="66" y="97"/>
                          <a:pt x="57" y="99"/>
                          <a:pt x="49" y="99"/>
                        </a:cubicBezTo>
                        <a:cubicBezTo>
                          <a:pt x="40" y="99"/>
                          <a:pt x="32" y="97"/>
                          <a:pt x="25" y="93"/>
                        </a:cubicBezTo>
                        <a:cubicBezTo>
                          <a:pt x="17" y="88"/>
                          <a:pt x="10" y="81"/>
                          <a:pt x="6" y="74"/>
                        </a:cubicBezTo>
                        <a:cubicBezTo>
                          <a:pt x="1" y="66"/>
                          <a:pt x="0" y="58"/>
                          <a:pt x="0" y="50"/>
                        </a:cubicBezTo>
                        <a:cubicBezTo>
                          <a:pt x="0" y="41"/>
                          <a:pt x="2" y="32"/>
                          <a:pt x="6" y="25"/>
                        </a:cubicBezTo>
                        <a:cubicBezTo>
                          <a:pt x="11" y="17"/>
                          <a:pt x="17" y="11"/>
                          <a:pt x="25" y="7"/>
                        </a:cubicBezTo>
                        <a:cubicBezTo>
                          <a:pt x="32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3" y="25"/>
                        </a:cubicBezTo>
                        <a:cubicBezTo>
                          <a:pt x="97" y="32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04" name="Google Shape;904;p9"/>
                <p:cNvSpPr/>
                <p:nvPr/>
              </p:nvSpPr>
              <p:spPr>
                <a:xfrm flipH="1" rot="10800000">
                  <a:off x="8896889" y="4044357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5" name="Google Shape;905;p9"/>
              <p:cNvSpPr/>
              <p:nvPr/>
            </p:nvSpPr>
            <p:spPr>
              <a:xfrm>
                <a:off x="8430313" y="4693120"/>
                <a:ext cx="65880" cy="65520"/>
              </a:xfrm>
              <a:custGeom>
                <a:rect b="b" l="l" r="r" t="t"/>
                <a:pathLst>
                  <a:path extrusionOk="0" h="182" w="183">
                    <a:moveTo>
                      <a:pt x="91" y="182"/>
                    </a:moveTo>
                    <a:lnTo>
                      <a:pt x="91" y="182"/>
                    </a:lnTo>
                    <a:lnTo>
                      <a:pt x="91" y="182"/>
                    </a:lnTo>
                    <a:cubicBezTo>
                      <a:pt x="75" y="182"/>
                      <a:pt x="60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59"/>
                      <a:pt x="12" y="45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5"/>
                    </a:cubicBezTo>
                    <a:cubicBezTo>
                      <a:pt x="178" y="59"/>
                      <a:pt x="183" y="75"/>
                      <a:pt x="183" y="91"/>
                    </a:cubicBezTo>
                    <a:lnTo>
                      <a:pt x="183" y="91"/>
                    </a:lnTo>
                    <a:lnTo>
                      <a:pt x="183" y="91"/>
                    </a:lnTo>
                    <a:cubicBezTo>
                      <a:pt x="183" y="107"/>
                      <a:pt x="178" y="123"/>
                      <a:pt x="170" y="137"/>
                    </a:cubicBezTo>
                    <a:cubicBezTo>
                      <a:pt x="162" y="150"/>
                      <a:pt x="151" y="162"/>
                      <a:pt x="137" y="170"/>
                    </a:cubicBezTo>
                    <a:cubicBezTo>
                      <a:pt x="123" y="178"/>
                      <a:pt x="107" y="182"/>
                      <a:pt x="91" y="182"/>
                    </a:cubicBezTo>
                    <a:moveTo>
                      <a:pt x="91" y="26"/>
                    </a:moveTo>
                    <a:lnTo>
                      <a:pt x="91" y="26"/>
                    </a:ln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50"/>
                      <a:pt x="35" y="59"/>
                    </a:cubicBezTo>
                    <a:cubicBezTo>
                      <a:pt x="30" y="69"/>
                      <a:pt x="27" y="80"/>
                      <a:pt x="27" y="91"/>
                    </a:cubicBezTo>
                    <a:cubicBezTo>
                      <a:pt x="27" y="102"/>
                      <a:pt x="30" y="114"/>
                      <a:pt x="35" y="123"/>
                    </a:cubicBezTo>
                    <a:cubicBezTo>
                      <a:pt x="41" y="133"/>
                      <a:pt x="49" y="141"/>
                      <a:pt x="59" y="147"/>
                    </a:cubicBezTo>
                    <a:cubicBezTo>
                      <a:pt x="69" y="153"/>
                      <a:pt x="80" y="156"/>
                      <a:pt x="91" y="156"/>
                    </a:cubicBezTo>
                    <a:cubicBezTo>
                      <a:pt x="103" y="156"/>
                      <a:pt x="114" y="153"/>
                      <a:pt x="124" y="147"/>
                    </a:cubicBezTo>
                    <a:cubicBezTo>
                      <a:pt x="134" y="141"/>
                      <a:pt x="143" y="133"/>
                      <a:pt x="148" y="123"/>
                    </a:cubicBezTo>
                    <a:cubicBezTo>
                      <a:pt x="154" y="114"/>
                      <a:pt x="156" y="102"/>
                      <a:pt x="156" y="91"/>
                    </a:cubicBezTo>
                    <a:lnTo>
                      <a:pt x="156" y="91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500" lIns="90000" spcFirstLastPara="1" rIns="90000" wrap="square" tIns="20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6" name="Google Shape;906;p9"/>
            <p:cNvGrpSpPr/>
            <p:nvPr/>
          </p:nvGrpSpPr>
          <p:grpSpPr>
            <a:xfrm>
              <a:off x="92361" y="91016"/>
              <a:ext cx="5209406" cy="2147720"/>
              <a:chOff x="92361" y="91016"/>
              <a:chExt cx="5209406" cy="2147720"/>
            </a:xfrm>
          </p:grpSpPr>
          <p:sp>
            <p:nvSpPr>
              <p:cNvPr id="907" name="Google Shape;907;p9"/>
              <p:cNvSpPr/>
              <p:nvPr/>
            </p:nvSpPr>
            <p:spPr>
              <a:xfrm>
                <a:off x="1736774" y="26507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6" y="190"/>
                    </a:moveTo>
                    <a:lnTo>
                      <a:pt x="189" y="190"/>
                    </a:lnTo>
                    <a:lnTo>
                      <a:pt x="189" y="27"/>
                    </a:lnTo>
                    <a:lnTo>
                      <a:pt x="26" y="27"/>
                    </a:lnTo>
                    <a:lnTo>
                      <a:pt x="26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92361" y="500728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7"/>
                    </a:lnTo>
                    <a:lnTo>
                      <a:pt x="27" y="27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92361" y="621673"/>
                <a:ext cx="85096" cy="85095"/>
              </a:xfrm>
              <a:custGeom>
                <a:rect b="b" l="l" r="r" t="t"/>
                <a:pathLst>
                  <a:path extrusionOk="0" h="216" w="216">
                    <a:moveTo>
                      <a:pt x="216" y="216"/>
                    </a:moveTo>
                    <a:lnTo>
                      <a:pt x="0" y="216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6"/>
                    </a:lnTo>
                    <a:moveTo>
                      <a:pt x="27" y="189"/>
                    </a:moveTo>
                    <a:lnTo>
                      <a:pt x="190" y="189"/>
                    </a:lnTo>
                    <a:lnTo>
                      <a:pt x="190" y="26"/>
                    </a:lnTo>
                    <a:lnTo>
                      <a:pt x="27" y="26"/>
                    </a:lnTo>
                    <a:lnTo>
                      <a:pt x="27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791652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1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0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0" y="162"/>
                      <a:pt x="136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8" y="29"/>
                      <a:pt x="59" y="35"/>
                    </a:cubicBezTo>
                    <a:cubicBezTo>
                      <a:pt x="49" y="41"/>
                      <a:pt x="40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8" y="152"/>
                      <a:pt x="80" y="156"/>
                      <a:pt x="91" y="156"/>
                    </a:cubicBezTo>
                    <a:cubicBezTo>
                      <a:pt x="102" y="156"/>
                      <a:pt x="113" y="152"/>
                      <a:pt x="123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0"/>
                      <a:pt x="153" y="69"/>
                      <a:pt x="147" y="59"/>
                    </a:cubicBezTo>
                    <a:cubicBezTo>
                      <a:pt x="141" y="49"/>
                      <a:pt x="133" y="41"/>
                      <a:pt x="123" y="35"/>
                    </a:cubicBezTo>
                    <a:cubicBezTo>
                      <a:pt x="113" y="30"/>
                      <a:pt x="102" y="27"/>
                      <a:pt x="91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1019364" y="91252"/>
                <a:ext cx="72096" cy="72094"/>
              </a:xfrm>
              <a:custGeom>
                <a:rect b="b" l="l" r="r" t="t"/>
                <a:pathLst>
                  <a:path extrusionOk="0" h="183" w="183">
                    <a:moveTo>
                      <a:pt x="90" y="183"/>
                    </a:moveTo>
                    <a:lnTo>
                      <a:pt x="90" y="183"/>
                    </a:lnTo>
                    <a:cubicBezTo>
                      <a:pt x="75" y="182"/>
                      <a:pt x="59" y="178"/>
                      <a:pt x="46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3" y="123"/>
                      <a:pt x="0" y="107"/>
                      <a:pt x="0" y="91"/>
                    </a:cubicBezTo>
                    <a:cubicBezTo>
                      <a:pt x="0" y="75"/>
                      <a:pt x="3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60" y="4"/>
                      <a:pt x="76" y="0"/>
                      <a:pt x="92" y="0"/>
                    </a:cubicBezTo>
                    <a:cubicBezTo>
                      <a:pt x="108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5"/>
                      <a:pt x="183" y="91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8" y="123"/>
                      <a:pt x="171" y="137"/>
                    </a:cubicBezTo>
                    <a:cubicBezTo>
                      <a:pt x="163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lnTo>
                      <a:pt x="90" y="183"/>
                    </a:lnTo>
                    <a:moveTo>
                      <a:pt x="90" y="26"/>
                    </a:moveTo>
                    <a:lnTo>
                      <a:pt x="90" y="26"/>
                    </a:lnTo>
                    <a:cubicBezTo>
                      <a:pt x="79" y="27"/>
                      <a:pt x="68" y="30"/>
                      <a:pt x="59" y="35"/>
                    </a:cubicBezTo>
                    <a:cubicBezTo>
                      <a:pt x="48" y="41"/>
                      <a:pt x="40" y="49"/>
                      <a:pt x="35" y="59"/>
                    </a:cubicBezTo>
                    <a:cubicBezTo>
                      <a:pt x="29" y="69"/>
                      <a:pt x="27" y="79"/>
                      <a:pt x="27" y="91"/>
                    </a:cubicBezTo>
                    <a:cubicBezTo>
                      <a:pt x="27" y="102"/>
                      <a:pt x="29" y="114"/>
                      <a:pt x="35" y="124"/>
                    </a:cubicBezTo>
                    <a:cubicBezTo>
                      <a:pt x="40" y="134"/>
                      <a:pt x="49" y="141"/>
                      <a:pt x="59" y="147"/>
                    </a:cubicBezTo>
                    <a:cubicBezTo>
                      <a:pt x="69" y="152"/>
                      <a:pt x="80" y="156"/>
                      <a:pt x="92" y="156"/>
                    </a:cubicBezTo>
                    <a:cubicBezTo>
                      <a:pt x="103" y="156"/>
                      <a:pt x="114" y="152"/>
                      <a:pt x="124" y="147"/>
                    </a:cubicBezTo>
                    <a:cubicBezTo>
                      <a:pt x="134" y="141"/>
                      <a:pt x="142" y="134"/>
                      <a:pt x="148" y="124"/>
                    </a:cubicBezTo>
                    <a:cubicBezTo>
                      <a:pt x="153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3" y="69"/>
                      <a:pt x="148" y="59"/>
                    </a:cubicBezTo>
                    <a:cubicBezTo>
                      <a:pt x="142" y="49"/>
                      <a:pt x="134" y="41"/>
                      <a:pt x="124" y="35"/>
                    </a:cubicBezTo>
                    <a:cubicBezTo>
                      <a:pt x="114" y="29"/>
                      <a:pt x="103" y="26"/>
                      <a:pt x="92" y="26"/>
                    </a:cubicBezTo>
                    <a:cubicBezTo>
                      <a:pt x="91" y="26"/>
                      <a:pt x="91" y="26"/>
                      <a:pt x="90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1132826" y="91252"/>
                <a:ext cx="71702" cy="72094"/>
              </a:xfrm>
              <a:custGeom>
                <a:rect b="b" l="l" r="r" t="t"/>
                <a:pathLst>
                  <a:path extrusionOk="0" h="183" w="182">
                    <a:moveTo>
                      <a:pt x="91" y="183"/>
                    </a:moveTo>
                    <a:lnTo>
                      <a:pt x="91" y="183"/>
                    </a:lnTo>
                    <a:cubicBezTo>
                      <a:pt x="75" y="183"/>
                      <a:pt x="59" y="178"/>
                      <a:pt x="45" y="170"/>
                    </a:cubicBezTo>
                    <a:cubicBezTo>
                      <a:pt x="32" y="162"/>
                      <a:pt x="20" y="151"/>
                      <a:pt x="12" y="137"/>
                    </a:cubicBezTo>
                    <a:cubicBezTo>
                      <a:pt x="4" y="123"/>
                      <a:pt x="0" y="107"/>
                      <a:pt x="0" y="91"/>
                    </a:cubicBezTo>
                    <a:cubicBezTo>
                      <a:pt x="0" y="75"/>
                      <a:pt x="4" y="60"/>
                      <a:pt x="12" y="46"/>
                    </a:cubicBezTo>
                    <a:cubicBezTo>
                      <a:pt x="20" y="32"/>
                      <a:pt x="31" y="20"/>
                      <a:pt x="45" y="12"/>
                    </a:cubicBezTo>
                    <a:cubicBezTo>
                      <a:pt x="58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2" y="32"/>
                      <a:pt x="170" y="46"/>
                    </a:cubicBezTo>
                    <a:cubicBezTo>
                      <a:pt x="178" y="60"/>
                      <a:pt x="182" y="75"/>
                      <a:pt x="182" y="91"/>
                    </a:cubicBezTo>
                    <a:lnTo>
                      <a:pt x="182" y="92"/>
                    </a:lnTo>
                    <a:lnTo>
                      <a:pt x="182" y="92"/>
                    </a:lnTo>
                    <a:cubicBezTo>
                      <a:pt x="182" y="108"/>
                      <a:pt x="178" y="123"/>
                      <a:pt x="170" y="137"/>
                    </a:cubicBezTo>
                    <a:cubicBezTo>
                      <a:pt x="162" y="151"/>
                      <a:pt x="151" y="162"/>
                      <a:pt x="137" y="170"/>
                    </a:cubicBezTo>
                    <a:cubicBezTo>
                      <a:pt x="123" y="178"/>
                      <a:pt x="107" y="183"/>
                      <a:pt x="91" y="183"/>
                    </a:cubicBezTo>
                    <a:moveTo>
                      <a:pt x="91" y="26"/>
                    </a:moveTo>
                    <a:lnTo>
                      <a:pt x="91" y="26"/>
                    </a:lnTo>
                    <a:cubicBezTo>
                      <a:pt x="80" y="26"/>
                      <a:pt x="69" y="29"/>
                      <a:pt x="59" y="35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9"/>
                      <a:pt x="26" y="79"/>
                      <a:pt x="26" y="91"/>
                    </a:cubicBezTo>
                    <a:cubicBezTo>
                      <a:pt x="26" y="102"/>
                      <a:pt x="29" y="114"/>
                      <a:pt x="35" y="124"/>
                    </a:cubicBezTo>
                    <a:cubicBezTo>
                      <a:pt x="41" y="134"/>
                      <a:pt x="49" y="141"/>
                      <a:pt x="59" y="147"/>
                    </a:cubicBezTo>
                    <a:cubicBezTo>
                      <a:pt x="69" y="152"/>
                      <a:pt x="79" y="156"/>
                      <a:pt x="91" y="156"/>
                    </a:cubicBezTo>
                    <a:cubicBezTo>
                      <a:pt x="102" y="156"/>
                      <a:pt x="114" y="152"/>
                      <a:pt x="124" y="147"/>
                    </a:cubicBezTo>
                    <a:cubicBezTo>
                      <a:pt x="133" y="141"/>
                      <a:pt x="141" y="134"/>
                      <a:pt x="147" y="124"/>
                    </a:cubicBezTo>
                    <a:cubicBezTo>
                      <a:pt x="152" y="114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1"/>
                    </a:lnTo>
                    <a:cubicBezTo>
                      <a:pt x="156" y="80"/>
                      <a:pt x="152" y="69"/>
                      <a:pt x="147" y="59"/>
                    </a:cubicBezTo>
                    <a:cubicBezTo>
                      <a:pt x="141" y="49"/>
                      <a:pt x="133" y="41"/>
                      <a:pt x="124" y="35"/>
                    </a:cubicBezTo>
                    <a:cubicBezTo>
                      <a:pt x="114" y="29"/>
                      <a:pt x="103" y="26"/>
                      <a:pt x="91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3" name="Google Shape;913;p9"/>
              <p:cNvGrpSpPr/>
              <p:nvPr/>
            </p:nvGrpSpPr>
            <p:grpSpPr>
              <a:xfrm>
                <a:off x="904681" y="91249"/>
                <a:ext cx="72092" cy="72092"/>
                <a:chOff x="833760" y="96688"/>
                <a:chExt cx="65880" cy="65880"/>
              </a:xfrm>
            </p:grpSpPr>
            <p:sp>
              <p:nvSpPr>
                <p:cNvPr id="914" name="Google Shape;914;p9"/>
                <p:cNvSpPr/>
                <p:nvPr/>
              </p:nvSpPr>
              <p:spPr>
                <a:xfrm>
                  <a:off x="838080" y="101008"/>
                  <a:ext cx="57240" cy="57240"/>
                </a:xfrm>
                <a:custGeom>
                  <a:rect b="b" l="l" r="r" t="t"/>
                  <a:pathLst>
                    <a:path extrusionOk="0" h="159" w="159">
                      <a:moveTo>
                        <a:pt x="159" y="80"/>
                      </a:moveTo>
                      <a:lnTo>
                        <a:pt x="159" y="80"/>
                      </a:lnTo>
                      <a:cubicBezTo>
                        <a:pt x="159" y="94"/>
                        <a:pt x="155" y="107"/>
                        <a:pt x="148" y="119"/>
                      </a:cubicBezTo>
                      <a:cubicBezTo>
                        <a:pt x="141" y="132"/>
                        <a:pt x="131" y="142"/>
                        <a:pt x="119" y="149"/>
                      </a:cubicBezTo>
                      <a:cubicBezTo>
                        <a:pt x="107" y="155"/>
                        <a:pt x="93" y="159"/>
                        <a:pt x="79" y="159"/>
                      </a:cubicBezTo>
                      <a:cubicBezTo>
                        <a:pt x="65" y="159"/>
                        <a:pt x="52" y="155"/>
                        <a:pt x="40" y="149"/>
                      </a:cubicBezTo>
                      <a:cubicBezTo>
                        <a:pt x="28" y="142"/>
                        <a:pt x="17" y="132"/>
                        <a:pt x="11" y="119"/>
                      </a:cubicBezTo>
                      <a:cubicBezTo>
                        <a:pt x="4" y="106"/>
                        <a:pt x="0" y="94"/>
                        <a:pt x="0" y="80"/>
                      </a:cubicBezTo>
                      <a:cubicBezTo>
                        <a:pt x="0" y="66"/>
                        <a:pt x="4" y="52"/>
                        <a:pt x="11" y="40"/>
                      </a:cubicBezTo>
                      <a:cubicBezTo>
                        <a:pt x="17" y="28"/>
                        <a:pt x="28" y="18"/>
                        <a:pt x="40" y="11"/>
                      </a:cubicBezTo>
                      <a:cubicBezTo>
                        <a:pt x="52" y="4"/>
                        <a:pt x="65" y="0"/>
                        <a:pt x="79" y="0"/>
                      </a:cubicBezTo>
                      <a:cubicBezTo>
                        <a:pt x="80" y="0"/>
                        <a:pt x="80" y="0"/>
                        <a:pt x="81" y="0"/>
                      </a:cubicBezTo>
                      <a:lnTo>
                        <a:pt x="81" y="0"/>
                      </a:lnTo>
                      <a:lnTo>
                        <a:pt x="81" y="0"/>
                      </a:lnTo>
                      <a:cubicBezTo>
                        <a:pt x="94" y="0"/>
                        <a:pt x="108" y="4"/>
                        <a:pt x="120" y="11"/>
                      </a:cubicBezTo>
                      <a:cubicBezTo>
                        <a:pt x="131" y="18"/>
                        <a:pt x="141" y="27"/>
                        <a:pt x="148" y="39"/>
                      </a:cubicBezTo>
                      <a:cubicBezTo>
                        <a:pt x="155" y="50"/>
                        <a:pt x="159" y="65"/>
                        <a:pt x="159" y="78"/>
                      </a:cubicBezTo>
                      <a:cubicBezTo>
                        <a:pt x="159" y="79"/>
                        <a:pt x="159" y="79"/>
                        <a:pt x="1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2225" lIns="90000" spcFirstLastPara="1" rIns="90000" wrap="square" tIns="12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9"/>
                <p:cNvSpPr/>
                <p:nvPr/>
              </p:nvSpPr>
              <p:spPr>
                <a:xfrm>
                  <a:off x="833760" y="96688"/>
                  <a:ext cx="65880" cy="65880"/>
                </a:xfrm>
                <a:custGeom>
                  <a:rect b="b" l="l" r="r" t="t"/>
                  <a:pathLst>
                    <a:path extrusionOk="0" h="183" w="183">
                      <a:moveTo>
                        <a:pt x="93" y="183"/>
                      </a:moveTo>
                      <a:lnTo>
                        <a:pt x="93" y="183"/>
                      </a:lnTo>
                      <a:cubicBezTo>
                        <a:pt x="92" y="183"/>
                        <a:pt x="92" y="183"/>
                        <a:pt x="92" y="183"/>
                      </a:cubicBezTo>
                      <a:cubicBezTo>
                        <a:pt x="75" y="183"/>
                        <a:pt x="60" y="178"/>
                        <a:pt x="46" y="170"/>
                      </a:cubicBezTo>
                      <a:cubicBezTo>
                        <a:pt x="32" y="162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5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60" y="4"/>
                        <a:pt x="75" y="0"/>
                        <a:pt x="92" y="0"/>
                      </a:cubicBezTo>
                      <a:cubicBezTo>
                        <a:pt x="108" y="0"/>
                        <a:pt x="123" y="4"/>
                        <a:pt x="137" y="12"/>
                      </a:cubicBezTo>
                      <a:cubicBezTo>
                        <a:pt x="151" y="20"/>
                        <a:pt x="163" y="32"/>
                        <a:pt x="171" y="46"/>
                      </a:cubicBezTo>
                      <a:cubicBezTo>
                        <a:pt x="179" y="60"/>
                        <a:pt x="183" y="75"/>
                        <a:pt x="183" y="91"/>
                      </a:cubicBezTo>
                      <a:lnTo>
                        <a:pt x="183" y="92"/>
                      </a:lnTo>
                      <a:lnTo>
                        <a:pt x="183" y="92"/>
                      </a:lnTo>
                      <a:cubicBezTo>
                        <a:pt x="183" y="108"/>
                        <a:pt x="178" y="123"/>
                        <a:pt x="171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8" y="182"/>
                        <a:pt x="93" y="183"/>
                      </a:cubicBezTo>
                      <a:moveTo>
                        <a:pt x="93" y="26"/>
                      </a:moveTo>
                      <a:lnTo>
                        <a:pt x="93" y="26"/>
                      </a:lnTo>
                      <a:cubicBezTo>
                        <a:pt x="92" y="26"/>
                        <a:pt x="92" y="26"/>
                        <a:pt x="92" y="26"/>
                      </a:cubicBezTo>
                      <a:cubicBezTo>
                        <a:pt x="80" y="26"/>
                        <a:pt x="69" y="29"/>
                        <a:pt x="59" y="35"/>
                      </a:cubicBezTo>
                      <a:cubicBezTo>
                        <a:pt x="49" y="41"/>
                        <a:pt x="40" y="49"/>
                        <a:pt x="35" y="59"/>
                      </a:cubicBezTo>
                      <a:cubicBezTo>
                        <a:pt x="29" y="69"/>
                        <a:pt x="27" y="79"/>
                        <a:pt x="27" y="91"/>
                      </a:cubicBezTo>
                      <a:cubicBezTo>
                        <a:pt x="27" y="102"/>
                        <a:pt x="29" y="114"/>
                        <a:pt x="35" y="124"/>
                      </a:cubicBezTo>
                      <a:cubicBezTo>
                        <a:pt x="40" y="134"/>
                        <a:pt x="49" y="141"/>
                        <a:pt x="59" y="147"/>
                      </a:cubicBezTo>
                      <a:cubicBezTo>
                        <a:pt x="69" y="152"/>
                        <a:pt x="80" y="156"/>
                        <a:pt x="92" y="156"/>
                      </a:cubicBezTo>
                      <a:cubicBezTo>
                        <a:pt x="103" y="156"/>
                        <a:pt x="114" y="152"/>
                        <a:pt x="124" y="147"/>
                      </a:cubicBezTo>
                      <a:cubicBezTo>
                        <a:pt x="134" y="141"/>
                        <a:pt x="142" y="134"/>
                        <a:pt x="148" y="124"/>
                      </a:cubicBezTo>
                      <a:cubicBezTo>
                        <a:pt x="153" y="114"/>
                        <a:pt x="156" y="103"/>
                        <a:pt x="156" y="92"/>
                      </a:cubicBezTo>
                      <a:lnTo>
                        <a:pt x="156" y="92"/>
                      </a:lnTo>
                      <a:lnTo>
                        <a:pt x="156" y="91"/>
                      </a:lnTo>
                      <a:cubicBezTo>
                        <a:pt x="156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4" y="35"/>
                      </a:cubicBezTo>
                      <a:cubicBezTo>
                        <a:pt x="114" y="30"/>
                        <a:pt x="104" y="27"/>
                        <a:pt x="93" y="2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9"/>
              <p:cNvGrpSpPr/>
              <p:nvPr/>
            </p:nvGrpSpPr>
            <p:grpSpPr>
              <a:xfrm>
                <a:off x="1903340" y="265071"/>
                <a:ext cx="84699" cy="85093"/>
                <a:chOff x="1746360" y="252000"/>
                <a:chExt cx="77400" cy="77760"/>
              </a:xfrm>
            </p:grpSpPr>
            <p:sp>
              <p:nvSpPr>
                <p:cNvPr id="917" name="Google Shape;917;p9"/>
                <p:cNvSpPr/>
                <p:nvPr/>
              </p:nvSpPr>
              <p:spPr>
                <a:xfrm>
                  <a:off x="1746360" y="252000"/>
                  <a:ext cx="77400" cy="77760"/>
                </a:xfrm>
                <a:custGeom>
                  <a:rect b="b" l="l" r="r" t="t"/>
                  <a:pathLst>
                    <a:path extrusionOk="0" h="216" w="215">
                      <a:moveTo>
                        <a:pt x="215" y="216"/>
                      </a:moveTo>
                      <a:lnTo>
                        <a:pt x="0" y="216"/>
                      </a:lnTo>
                      <a:lnTo>
                        <a:pt x="0" y="0"/>
                      </a:lnTo>
                      <a:lnTo>
                        <a:pt x="215" y="0"/>
                      </a:lnTo>
                      <a:lnTo>
                        <a:pt x="215" y="216"/>
                      </a:lnTo>
                      <a:moveTo>
                        <a:pt x="26" y="190"/>
                      </a:moveTo>
                      <a:lnTo>
                        <a:pt x="188" y="190"/>
                      </a:lnTo>
                      <a:lnTo>
                        <a:pt x="188" y="27"/>
                      </a:lnTo>
                      <a:lnTo>
                        <a:pt x="26" y="27"/>
                      </a:lnTo>
                      <a:lnTo>
                        <a:pt x="26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9"/>
                <p:cNvSpPr/>
                <p:nvPr/>
              </p:nvSpPr>
              <p:spPr>
                <a:xfrm>
                  <a:off x="1747800" y="253440"/>
                  <a:ext cx="74520" cy="74880"/>
                </a:xfrm>
                <a:custGeom>
                  <a:rect b="b" l="l" r="r" t="t"/>
                  <a:pathLst>
                    <a:path extrusionOk="0" h="208" w="207">
                      <a:moveTo>
                        <a:pt x="0" y="190"/>
                      </a:moveTo>
                      <a:lnTo>
                        <a:pt x="188" y="0"/>
                      </a:lnTo>
                      <a:lnTo>
                        <a:pt x="207" y="19"/>
                      </a:lnTo>
                      <a:lnTo>
                        <a:pt x="19" y="208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9"/>
              <p:cNvGrpSpPr/>
              <p:nvPr/>
            </p:nvGrpSpPr>
            <p:grpSpPr>
              <a:xfrm>
                <a:off x="796774" y="288321"/>
                <a:ext cx="704015" cy="39002"/>
                <a:chOff x="795849" y="289913"/>
                <a:chExt cx="704015" cy="39002"/>
              </a:xfrm>
            </p:grpSpPr>
            <p:sp>
              <p:nvSpPr>
                <p:cNvPr id="920" name="Google Shape;920;p9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" name="Google Shape;921;p9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22" name="Google Shape;922;p9"/>
              <p:cNvSpPr/>
              <p:nvPr/>
            </p:nvSpPr>
            <p:spPr>
              <a:xfrm>
                <a:off x="205039" y="200933"/>
                <a:ext cx="115038" cy="106762"/>
              </a:xfrm>
              <a:custGeom>
                <a:rect b="b" l="l" r="r" t="t"/>
                <a:pathLst>
                  <a:path extrusionOk="0" h="271" w="292">
                    <a:moveTo>
                      <a:pt x="0" y="151"/>
                    </a:moveTo>
                    <a:lnTo>
                      <a:pt x="110" y="271"/>
                    </a:lnTo>
                    <a:lnTo>
                      <a:pt x="292" y="54"/>
                    </a:lnTo>
                    <a:lnTo>
                      <a:pt x="228" y="0"/>
                    </a:lnTo>
                    <a:lnTo>
                      <a:pt x="107" y="144"/>
                    </a:lnTo>
                    <a:lnTo>
                      <a:pt x="61" y="94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3" name="Google Shape;923;p9"/>
              <p:cNvGrpSpPr/>
              <p:nvPr/>
            </p:nvGrpSpPr>
            <p:grpSpPr>
              <a:xfrm>
                <a:off x="92361" y="91016"/>
                <a:ext cx="339977" cy="326189"/>
                <a:chOff x="91440" y="96475"/>
                <a:chExt cx="310680" cy="298080"/>
              </a:xfrm>
            </p:grpSpPr>
            <p:sp>
              <p:nvSpPr>
                <p:cNvPr id="924" name="Google Shape;924;p9"/>
                <p:cNvSpPr/>
                <p:nvPr/>
              </p:nvSpPr>
              <p:spPr>
                <a:xfrm>
                  <a:off x="91440" y="96475"/>
                  <a:ext cx="298440" cy="298080"/>
                </a:xfrm>
                <a:custGeom>
                  <a:rect b="b" l="l" r="r" t="t"/>
                  <a:pathLst>
                    <a:path extrusionOk="0" h="828" w="829">
                      <a:moveTo>
                        <a:pt x="415" y="828"/>
                      </a:moveTo>
                      <a:lnTo>
                        <a:pt x="415" y="828"/>
                      </a:lnTo>
                      <a:cubicBezTo>
                        <a:pt x="414" y="828"/>
                        <a:pt x="414" y="828"/>
                        <a:pt x="414" y="828"/>
                      </a:cubicBezTo>
                      <a:cubicBezTo>
                        <a:pt x="341" y="828"/>
                        <a:pt x="270" y="809"/>
                        <a:pt x="207" y="773"/>
                      </a:cubicBezTo>
                      <a:cubicBezTo>
                        <a:pt x="144" y="737"/>
                        <a:pt x="91" y="684"/>
                        <a:pt x="55" y="621"/>
                      </a:cubicBezTo>
                      <a:cubicBezTo>
                        <a:pt x="18" y="558"/>
                        <a:pt x="0" y="487"/>
                        <a:pt x="0" y="414"/>
                      </a:cubicBezTo>
                      <a:cubicBezTo>
                        <a:pt x="0" y="341"/>
                        <a:pt x="18" y="270"/>
                        <a:pt x="55" y="207"/>
                      </a:cubicBezTo>
                      <a:cubicBezTo>
                        <a:pt x="91" y="144"/>
                        <a:pt x="144" y="91"/>
                        <a:pt x="207" y="55"/>
                      </a:cubicBezTo>
                      <a:cubicBezTo>
                        <a:pt x="270" y="18"/>
                        <a:pt x="341" y="0"/>
                        <a:pt x="414" y="0"/>
                      </a:cubicBezTo>
                      <a:cubicBezTo>
                        <a:pt x="487" y="0"/>
                        <a:pt x="558" y="18"/>
                        <a:pt x="621" y="55"/>
                      </a:cubicBezTo>
                      <a:cubicBezTo>
                        <a:pt x="684" y="91"/>
                        <a:pt x="737" y="144"/>
                        <a:pt x="773" y="207"/>
                      </a:cubicBezTo>
                      <a:cubicBezTo>
                        <a:pt x="801" y="256"/>
                        <a:pt x="819" y="310"/>
                        <a:pt x="826" y="365"/>
                      </a:cubicBezTo>
                      <a:lnTo>
                        <a:pt x="826" y="365"/>
                      </a:lnTo>
                      <a:cubicBezTo>
                        <a:pt x="826" y="366"/>
                        <a:pt x="826" y="367"/>
                        <a:pt x="826" y="367"/>
                      </a:cubicBezTo>
                      <a:cubicBezTo>
                        <a:pt x="826" y="370"/>
                        <a:pt x="825" y="372"/>
                        <a:pt x="824" y="374"/>
                      </a:cubicBezTo>
                      <a:cubicBezTo>
                        <a:pt x="823" y="376"/>
                        <a:pt x="821" y="377"/>
                        <a:pt x="819" y="379"/>
                      </a:cubicBezTo>
                      <a:cubicBezTo>
                        <a:pt x="818" y="379"/>
                        <a:pt x="816" y="380"/>
                        <a:pt x="814" y="380"/>
                      </a:cubicBezTo>
                      <a:lnTo>
                        <a:pt x="814" y="380"/>
                      </a:lnTo>
                      <a:lnTo>
                        <a:pt x="813" y="380"/>
                      </a:lnTo>
                      <a:cubicBezTo>
                        <a:pt x="810" y="380"/>
                        <a:pt x="808" y="380"/>
                        <a:pt x="806" y="379"/>
                      </a:cubicBezTo>
                      <a:cubicBezTo>
                        <a:pt x="804" y="377"/>
                        <a:pt x="802" y="376"/>
                        <a:pt x="801" y="374"/>
                      </a:cubicBezTo>
                      <a:cubicBezTo>
                        <a:pt x="800" y="372"/>
                        <a:pt x="800" y="370"/>
                        <a:pt x="799" y="369"/>
                      </a:cubicBezTo>
                      <a:lnTo>
                        <a:pt x="799" y="369"/>
                      </a:lnTo>
                      <a:cubicBezTo>
                        <a:pt x="793" y="316"/>
                        <a:pt x="777" y="266"/>
                        <a:pt x="750" y="220"/>
                      </a:cubicBezTo>
                      <a:cubicBezTo>
                        <a:pt x="716" y="161"/>
                        <a:pt x="667" y="112"/>
                        <a:pt x="608" y="78"/>
                      </a:cubicBezTo>
                      <a:cubicBezTo>
                        <a:pt x="549" y="44"/>
                        <a:pt x="482" y="26"/>
                        <a:pt x="414" y="26"/>
                      </a:cubicBezTo>
                      <a:cubicBezTo>
                        <a:pt x="346" y="26"/>
                        <a:pt x="279" y="44"/>
                        <a:pt x="220" y="78"/>
                      </a:cubicBezTo>
                      <a:cubicBezTo>
                        <a:pt x="161" y="112"/>
                        <a:pt x="112" y="161"/>
                        <a:pt x="78" y="220"/>
                      </a:cubicBezTo>
                      <a:cubicBezTo>
                        <a:pt x="44" y="279"/>
                        <a:pt x="26" y="346"/>
                        <a:pt x="26" y="414"/>
                      </a:cubicBezTo>
                      <a:cubicBezTo>
                        <a:pt x="26" y="482"/>
                        <a:pt x="44" y="549"/>
                        <a:pt x="78" y="608"/>
                      </a:cubicBezTo>
                      <a:cubicBezTo>
                        <a:pt x="112" y="667"/>
                        <a:pt x="161" y="716"/>
                        <a:pt x="220" y="750"/>
                      </a:cubicBezTo>
                      <a:cubicBezTo>
                        <a:pt x="279" y="784"/>
                        <a:pt x="346" y="802"/>
                        <a:pt x="414" y="802"/>
                      </a:cubicBezTo>
                      <a:cubicBezTo>
                        <a:pt x="482" y="802"/>
                        <a:pt x="549" y="784"/>
                        <a:pt x="608" y="750"/>
                      </a:cubicBezTo>
                      <a:cubicBezTo>
                        <a:pt x="667" y="716"/>
                        <a:pt x="716" y="667"/>
                        <a:pt x="750" y="608"/>
                      </a:cubicBezTo>
                      <a:cubicBezTo>
                        <a:pt x="784" y="549"/>
                        <a:pt x="802" y="482"/>
                        <a:pt x="802" y="414"/>
                      </a:cubicBezTo>
                      <a:lnTo>
                        <a:pt x="802" y="414"/>
                      </a:lnTo>
                      <a:cubicBezTo>
                        <a:pt x="802" y="412"/>
                        <a:pt x="803" y="410"/>
                        <a:pt x="804" y="408"/>
                      </a:cubicBezTo>
                      <a:cubicBezTo>
                        <a:pt x="805" y="406"/>
                        <a:pt x="807" y="404"/>
                        <a:pt x="809" y="403"/>
                      </a:cubicBezTo>
                      <a:cubicBezTo>
                        <a:pt x="811" y="402"/>
                        <a:pt x="812" y="401"/>
                        <a:pt x="815" y="401"/>
                      </a:cubicBezTo>
                      <a:cubicBezTo>
                        <a:pt x="817" y="401"/>
                        <a:pt x="820" y="402"/>
                        <a:pt x="822" y="403"/>
                      </a:cubicBezTo>
                      <a:cubicBezTo>
                        <a:pt x="824" y="404"/>
                        <a:pt x="826" y="406"/>
                        <a:pt x="827" y="408"/>
                      </a:cubicBezTo>
                      <a:cubicBezTo>
                        <a:pt x="828" y="410"/>
                        <a:pt x="829" y="412"/>
                        <a:pt x="829" y="414"/>
                      </a:cubicBezTo>
                      <a:lnTo>
                        <a:pt x="829" y="414"/>
                      </a:lnTo>
                      <a:lnTo>
                        <a:pt x="829" y="414"/>
                      </a:lnTo>
                      <a:cubicBezTo>
                        <a:pt x="828" y="487"/>
                        <a:pt x="809" y="558"/>
                        <a:pt x="773" y="621"/>
                      </a:cubicBezTo>
                      <a:cubicBezTo>
                        <a:pt x="737" y="684"/>
                        <a:pt x="684" y="736"/>
                        <a:pt x="621" y="773"/>
                      </a:cubicBezTo>
                      <a:cubicBezTo>
                        <a:pt x="558" y="809"/>
                        <a:pt x="487" y="828"/>
                        <a:pt x="415" y="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9"/>
                <p:cNvSpPr/>
                <p:nvPr/>
              </p:nvSpPr>
              <p:spPr>
                <a:xfrm>
                  <a:off x="366120" y="210235"/>
                  <a:ext cx="36000" cy="35640"/>
                </a:xfrm>
                <a:custGeom>
                  <a:rect b="b" l="l" r="r" t="t"/>
                  <a:pathLst>
                    <a:path extrusionOk="0" h="99" w="10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1" y="60"/>
                        <a:pt x="3" y="68"/>
                        <a:pt x="7" y="74"/>
                      </a:cubicBezTo>
                      <a:cubicBezTo>
                        <a:pt x="11" y="82"/>
                        <a:pt x="17" y="87"/>
                        <a:pt x="25" y="92"/>
                      </a:cubicBezTo>
                      <a:cubicBezTo>
                        <a:pt x="33" y="96"/>
                        <a:pt x="41" y="99"/>
                        <a:pt x="50" y="99"/>
                      </a:cubicBezTo>
                      <a:cubicBezTo>
                        <a:pt x="59" y="99"/>
                        <a:pt x="67" y="96"/>
                        <a:pt x="75" y="92"/>
                      </a:cubicBezTo>
                      <a:cubicBezTo>
                        <a:pt x="82" y="87"/>
                        <a:pt x="89" y="81"/>
                        <a:pt x="93" y="74"/>
                      </a:cubicBezTo>
                      <a:cubicBezTo>
                        <a:pt x="97" y="66"/>
                        <a:pt x="100" y="57"/>
                        <a:pt x="100" y="49"/>
                      </a:cubicBezTo>
                      <a:cubicBezTo>
                        <a:pt x="100" y="40"/>
                        <a:pt x="97" y="31"/>
                        <a:pt x="93" y="24"/>
                      </a:cubicBezTo>
                      <a:cubicBezTo>
                        <a:pt x="89" y="16"/>
                        <a:pt x="82" y="10"/>
                        <a:pt x="75" y="6"/>
                      </a:cubicBezTo>
                      <a:cubicBezTo>
                        <a:pt x="67" y="1"/>
                        <a:pt x="59" y="0"/>
                        <a:pt x="50" y="0"/>
                      </a:cubicBezTo>
                      <a:cubicBezTo>
                        <a:pt x="49" y="0"/>
                        <a:pt x="47" y="0"/>
                        <a:pt x="46" y="0"/>
                      </a:cubicBezTo>
                      <a:lnTo>
                        <a:pt x="46" y="0"/>
                      </a:lnTo>
                      <a:cubicBezTo>
                        <a:pt x="39" y="0"/>
                        <a:pt x="31" y="2"/>
                        <a:pt x="25" y="6"/>
                      </a:cubicBezTo>
                      <a:cubicBezTo>
                        <a:pt x="17" y="10"/>
                        <a:pt x="11" y="17"/>
                        <a:pt x="7" y="25"/>
                      </a:cubicBezTo>
                      <a:cubicBezTo>
                        <a:pt x="2" y="32"/>
                        <a:pt x="0" y="41"/>
                        <a:pt x="0" y="50"/>
                      </a:cubicBezTo>
                      <a:cubicBezTo>
                        <a:pt x="0" y="51"/>
                        <a:pt x="0" y="52"/>
                        <a:pt x="0" y="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6" name="Google Shape;926;p9"/>
              <p:cNvGrpSpPr/>
              <p:nvPr/>
            </p:nvGrpSpPr>
            <p:grpSpPr>
              <a:xfrm>
                <a:off x="489854" y="228429"/>
                <a:ext cx="137094" cy="120548"/>
                <a:chOff x="454680" y="218515"/>
                <a:chExt cx="125280" cy="110160"/>
              </a:xfrm>
            </p:grpSpPr>
            <p:sp>
              <p:nvSpPr>
                <p:cNvPr id="927" name="Google Shape;927;p9"/>
                <p:cNvSpPr/>
                <p:nvPr/>
              </p:nvSpPr>
              <p:spPr>
                <a:xfrm>
                  <a:off x="454680" y="218515"/>
                  <a:ext cx="111960" cy="97920"/>
                </a:xfrm>
                <a:custGeom>
                  <a:rect b="b" l="l" r="r" t="t"/>
                  <a:pathLst>
                    <a:path extrusionOk="0" h="272" w="311">
                      <a:moveTo>
                        <a:pt x="298" y="272"/>
                      </a:moveTo>
                      <a:lnTo>
                        <a:pt x="298" y="272"/>
                      </a:lnTo>
                      <a:cubicBezTo>
                        <a:pt x="296" y="272"/>
                        <a:pt x="294" y="271"/>
                        <a:pt x="292" y="270"/>
                      </a:cubicBezTo>
                      <a:cubicBezTo>
                        <a:pt x="290" y="268"/>
                        <a:pt x="288" y="268"/>
                        <a:pt x="287" y="266"/>
                      </a:cubicBezTo>
                      <a:cubicBezTo>
                        <a:pt x="286" y="264"/>
                        <a:pt x="285" y="261"/>
                        <a:pt x="285" y="259"/>
                      </a:cubicBezTo>
                      <a:lnTo>
                        <a:pt x="285" y="27"/>
                      </a:lnTo>
                      <a:lnTo>
                        <a:pt x="13" y="27"/>
                      </a:lnTo>
                      <a:lnTo>
                        <a:pt x="13" y="27"/>
                      </a:lnTo>
                      <a:cubicBezTo>
                        <a:pt x="11" y="27"/>
                        <a:pt x="8" y="26"/>
                        <a:pt x="6" y="25"/>
                      </a:cubicBezTo>
                      <a:cubicBezTo>
                        <a:pt x="4" y="24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0"/>
                        <a:pt x="0" y="9"/>
                        <a:pt x="2" y="7"/>
                      </a:cubicBezTo>
                      <a:cubicBezTo>
                        <a:pt x="3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311" y="0"/>
                      </a:lnTo>
                      <a:lnTo>
                        <a:pt x="311" y="259"/>
                      </a:lnTo>
                      <a:lnTo>
                        <a:pt x="311" y="259"/>
                      </a:lnTo>
                      <a:cubicBezTo>
                        <a:pt x="311" y="261"/>
                        <a:pt x="311" y="264"/>
                        <a:pt x="310" y="266"/>
                      </a:cubicBezTo>
                      <a:cubicBezTo>
                        <a:pt x="308" y="268"/>
                        <a:pt x="307" y="268"/>
                        <a:pt x="305" y="270"/>
                      </a:cubicBezTo>
                      <a:cubicBezTo>
                        <a:pt x="303" y="271"/>
                        <a:pt x="300" y="272"/>
                        <a:pt x="298" y="2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8" name="Google Shape;928;p9"/>
                <p:cNvSpPr/>
                <p:nvPr/>
              </p:nvSpPr>
              <p:spPr>
                <a:xfrm>
                  <a:off x="544320" y="293035"/>
                  <a:ext cx="35640" cy="35640"/>
                </a:xfrm>
                <a:custGeom>
                  <a:rect b="b" l="l" r="r" t="t"/>
                  <a:pathLst>
                    <a:path extrusionOk="0" h="99" w="99">
                      <a:moveTo>
                        <a:pt x="99" y="50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8"/>
                        <a:pt x="74" y="93"/>
                      </a:cubicBezTo>
                      <a:cubicBezTo>
                        <a:pt x="66" y="97"/>
                        <a:pt x="57" y="99"/>
                        <a:pt x="49" y="99"/>
                      </a:cubicBezTo>
                      <a:cubicBezTo>
                        <a:pt x="40" y="99"/>
                        <a:pt x="32" y="97"/>
                        <a:pt x="25" y="93"/>
                      </a:cubicBezTo>
                      <a:cubicBezTo>
                        <a:pt x="17" y="88"/>
                        <a:pt x="10" y="81"/>
                        <a:pt x="6" y="74"/>
                      </a:cubicBezTo>
                      <a:cubicBezTo>
                        <a:pt x="1" y="66"/>
                        <a:pt x="0" y="58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9"/>
              <p:cNvGrpSpPr/>
              <p:nvPr/>
            </p:nvGrpSpPr>
            <p:grpSpPr>
              <a:xfrm>
                <a:off x="112588" y="1736808"/>
                <a:ext cx="38757" cy="501929"/>
                <a:chOff x="177970" y="1692197"/>
                <a:chExt cx="38757" cy="501929"/>
              </a:xfrm>
            </p:grpSpPr>
            <p:sp>
              <p:nvSpPr>
                <p:cNvPr id="930" name="Google Shape;930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2" name="Google Shape;932;p9"/>
              <p:cNvGrpSpPr/>
              <p:nvPr/>
            </p:nvGrpSpPr>
            <p:grpSpPr>
              <a:xfrm>
                <a:off x="115327" y="803854"/>
                <a:ext cx="39148" cy="305201"/>
                <a:chOff x="91453" y="1790561"/>
                <a:chExt cx="39148" cy="305201"/>
              </a:xfrm>
            </p:grpSpPr>
            <p:sp>
              <p:nvSpPr>
                <p:cNvPr id="933" name="Google Shape;933;p9"/>
                <p:cNvSpPr/>
                <p:nvPr/>
              </p:nvSpPr>
              <p:spPr>
                <a:xfrm>
                  <a:off x="105937" y="1790561"/>
                  <a:ext cx="10178" cy="291981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5" name="Google Shape;935;p9"/>
              <p:cNvSpPr/>
              <p:nvPr/>
            </p:nvSpPr>
            <p:spPr>
              <a:xfrm>
                <a:off x="131371" y="1208618"/>
                <a:ext cx="275602" cy="398510"/>
              </a:xfrm>
              <a:custGeom>
                <a:rect b="b" l="l" r="r" t="t"/>
                <a:pathLst>
                  <a:path extrusionOk="0" h="1025" w="704">
                    <a:moveTo>
                      <a:pt x="218" y="945"/>
                    </a:moveTo>
                    <a:lnTo>
                      <a:pt x="218" y="945"/>
                    </a:lnTo>
                    <a:lnTo>
                      <a:pt x="217" y="945"/>
                    </a:lnTo>
                    <a:cubicBezTo>
                      <a:pt x="213" y="945"/>
                      <a:pt x="209" y="944"/>
                      <a:pt x="205" y="943"/>
                    </a:cubicBezTo>
                    <a:lnTo>
                      <a:pt x="205" y="943"/>
                    </a:lnTo>
                    <a:cubicBezTo>
                      <a:pt x="205" y="950"/>
                      <a:pt x="206" y="957"/>
                      <a:pt x="210" y="964"/>
                    </a:cubicBezTo>
                    <a:cubicBezTo>
                      <a:pt x="213" y="970"/>
                      <a:pt x="219" y="975"/>
                      <a:pt x="226" y="979"/>
                    </a:cubicBezTo>
                    <a:cubicBezTo>
                      <a:pt x="232" y="983"/>
                      <a:pt x="240" y="985"/>
                      <a:pt x="247" y="985"/>
                    </a:cubicBezTo>
                    <a:lnTo>
                      <a:pt x="247" y="985"/>
                    </a:lnTo>
                    <a:lnTo>
                      <a:pt x="270" y="985"/>
                    </a:lnTo>
                    <a:lnTo>
                      <a:pt x="270" y="993"/>
                    </a:lnTo>
                    <a:lnTo>
                      <a:pt x="270" y="993"/>
                    </a:lnTo>
                    <a:lnTo>
                      <a:pt x="270" y="993"/>
                    </a:lnTo>
                    <a:cubicBezTo>
                      <a:pt x="270" y="999"/>
                      <a:pt x="271" y="1004"/>
                      <a:pt x="274" y="1009"/>
                    </a:cubicBezTo>
                    <a:cubicBezTo>
                      <a:pt x="277" y="1014"/>
                      <a:pt x="281" y="1018"/>
                      <a:pt x="286" y="1021"/>
                    </a:cubicBezTo>
                    <a:cubicBezTo>
                      <a:pt x="291" y="1024"/>
                      <a:pt x="296" y="1025"/>
                      <a:pt x="302" y="1025"/>
                    </a:cubicBezTo>
                    <a:lnTo>
                      <a:pt x="403" y="1025"/>
                    </a:lnTo>
                    <a:lnTo>
                      <a:pt x="403" y="1025"/>
                    </a:lnTo>
                    <a:cubicBezTo>
                      <a:pt x="409" y="1025"/>
                      <a:pt x="415" y="1023"/>
                      <a:pt x="419" y="1021"/>
                    </a:cubicBezTo>
                    <a:cubicBezTo>
                      <a:pt x="424" y="1017"/>
                      <a:pt x="428" y="1014"/>
                      <a:pt x="431" y="1009"/>
                    </a:cubicBezTo>
                    <a:cubicBezTo>
                      <a:pt x="434" y="1004"/>
                      <a:pt x="435" y="999"/>
                      <a:pt x="435" y="993"/>
                    </a:cubicBezTo>
                    <a:lnTo>
                      <a:pt x="435" y="985"/>
                    </a:lnTo>
                    <a:lnTo>
                      <a:pt x="458" y="985"/>
                    </a:lnTo>
                    <a:lnTo>
                      <a:pt x="458" y="985"/>
                    </a:lnTo>
                    <a:lnTo>
                      <a:pt x="458" y="985"/>
                    </a:lnTo>
                    <a:cubicBezTo>
                      <a:pt x="465" y="985"/>
                      <a:pt x="472" y="983"/>
                      <a:pt x="479" y="979"/>
                    </a:cubicBezTo>
                    <a:cubicBezTo>
                      <a:pt x="485" y="975"/>
                      <a:pt x="491" y="970"/>
                      <a:pt x="495" y="964"/>
                    </a:cubicBezTo>
                    <a:cubicBezTo>
                      <a:pt x="498" y="957"/>
                      <a:pt x="500" y="950"/>
                      <a:pt x="500" y="943"/>
                    </a:cubicBezTo>
                    <a:lnTo>
                      <a:pt x="500" y="943"/>
                    </a:lnTo>
                    <a:cubicBezTo>
                      <a:pt x="496" y="944"/>
                      <a:pt x="492" y="945"/>
                      <a:pt x="488" y="945"/>
                    </a:cubicBezTo>
                    <a:cubicBezTo>
                      <a:pt x="487" y="945"/>
                      <a:pt x="487" y="945"/>
                      <a:pt x="487" y="945"/>
                    </a:cubicBezTo>
                    <a:lnTo>
                      <a:pt x="218" y="945"/>
                    </a:lnTo>
                    <a:moveTo>
                      <a:pt x="205" y="908"/>
                    </a:moveTo>
                    <a:lnTo>
                      <a:pt x="500" y="908"/>
                    </a:lnTo>
                    <a:lnTo>
                      <a:pt x="500" y="866"/>
                    </a:lnTo>
                    <a:lnTo>
                      <a:pt x="205" y="866"/>
                    </a:lnTo>
                    <a:lnTo>
                      <a:pt x="205" y="908"/>
                    </a:lnTo>
                    <a:moveTo>
                      <a:pt x="205" y="824"/>
                    </a:moveTo>
                    <a:lnTo>
                      <a:pt x="500" y="824"/>
                    </a:lnTo>
                    <a:lnTo>
                      <a:pt x="500" y="781"/>
                    </a:lnTo>
                    <a:lnTo>
                      <a:pt x="205" y="781"/>
                    </a:lnTo>
                    <a:lnTo>
                      <a:pt x="205" y="824"/>
                    </a:lnTo>
                    <a:moveTo>
                      <a:pt x="363" y="546"/>
                    </a:moveTo>
                    <a:lnTo>
                      <a:pt x="352" y="553"/>
                    </a:lnTo>
                    <a:lnTo>
                      <a:pt x="295" y="519"/>
                    </a:lnTo>
                    <a:lnTo>
                      <a:pt x="352" y="709"/>
                    </a:lnTo>
                    <a:lnTo>
                      <a:pt x="408" y="519"/>
                    </a:lnTo>
                    <a:lnTo>
                      <a:pt x="363" y="546"/>
                    </a:lnTo>
                    <a:moveTo>
                      <a:pt x="602" y="104"/>
                    </a:moveTo>
                    <a:lnTo>
                      <a:pt x="602" y="104"/>
                    </a:lnTo>
                    <a:cubicBezTo>
                      <a:pt x="580" y="82"/>
                      <a:pt x="555" y="63"/>
                      <a:pt x="529" y="48"/>
                    </a:cubicBezTo>
                    <a:cubicBezTo>
                      <a:pt x="475" y="17"/>
                      <a:pt x="414" y="0"/>
                      <a:pt x="353" y="0"/>
                    </a:cubicBezTo>
                    <a:lnTo>
                      <a:pt x="353" y="0"/>
                    </a:lnTo>
                    <a:lnTo>
                      <a:pt x="353" y="0"/>
                    </a:lnTo>
                    <a:cubicBezTo>
                      <a:pt x="352" y="0"/>
                      <a:pt x="351" y="0"/>
                      <a:pt x="350" y="0"/>
                    </a:cubicBezTo>
                    <a:cubicBezTo>
                      <a:pt x="338" y="0"/>
                      <a:pt x="325" y="1"/>
                      <a:pt x="313" y="3"/>
                    </a:cubicBezTo>
                    <a:lnTo>
                      <a:pt x="313" y="3"/>
                    </a:lnTo>
                    <a:cubicBezTo>
                      <a:pt x="265" y="8"/>
                      <a:pt x="219" y="22"/>
                      <a:pt x="177" y="47"/>
                    </a:cubicBezTo>
                    <a:cubicBezTo>
                      <a:pt x="123" y="78"/>
                      <a:pt x="79" y="123"/>
                      <a:pt x="48" y="177"/>
                    </a:cubicBezTo>
                    <a:cubicBezTo>
                      <a:pt x="24" y="217"/>
                      <a:pt x="9" y="262"/>
                      <a:pt x="3" y="308"/>
                    </a:cubicBezTo>
                    <a:lnTo>
                      <a:pt x="3" y="308"/>
                    </a:lnTo>
                    <a:cubicBezTo>
                      <a:pt x="1" y="322"/>
                      <a:pt x="0" y="337"/>
                      <a:pt x="0" y="352"/>
                    </a:cubicBezTo>
                    <a:lnTo>
                      <a:pt x="0" y="352"/>
                    </a:lnTo>
                    <a:lnTo>
                      <a:pt x="0" y="352"/>
                    </a:lnTo>
                    <a:cubicBezTo>
                      <a:pt x="0" y="414"/>
                      <a:pt x="17" y="475"/>
                      <a:pt x="48" y="528"/>
                    </a:cubicBezTo>
                    <a:cubicBezTo>
                      <a:pt x="73" y="571"/>
                      <a:pt x="106" y="609"/>
                      <a:pt x="147" y="638"/>
                    </a:cubicBezTo>
                    <a:lnTo>
                      <a:pt x="147" y="638"/>
                    </a:lnTo>
                    <a:cubicBezTo>
                      <a:pt x="180" y="662"/>
                      <a:pt x="208" y="693"/>
                      <a:pt x="228" y="728"/>
                    </a:cubicBezTo>
                    <a:cubicBezTo>
                      <a:pt x="231" y="733"/>
                      <a:pt x="234" y="738"/>
                      <a:pt x="237" y="744"/>
                    </a:cubicBezTo>
                    <a:lnTo>
                      <a:pt x="316" y="744"/>
                    </a:lnTo>
                    <a:lnTo>
                      <a:pt x="221" y="418"/>
                    </a:lnTo>
                    <a:lnTo>
                      <a:pt x="353" y="498"/>
                    </a:lnTo>
                    <a:lnTo>
                      <a:pt x="485" y="418"/>
                    </a:lnTo>
                    <a:lnTo>
                      <a:pt x="390" y="744"/>
                    </a:lnTo>
                    <a:lnTo>
                      <a:pt x="469" y="744"/>
                    </a:lnTo>
                    <a:lnTo>
                      <a:pt x="469" y="744"/>
                    </a:lnTo>
                    <a:cubicBezTo>
                      <a:pt x="472" y="739"/>
                      <a:pt x="474" y="733"/>
                      <a:pt x="477" y="728"/>
                    </a:cubicBezTo>
                    <a:cubicBezTo>
                      <a:pt x="499" y="692"/>
                      <a:pt x="527" y="660"/>
                      <a:pt x="561" y="635"/>
                    </a:cubicBezTo>
                    <a:lnTo>
                      <a:pt x="561" y="635"/>
                    </a:lnTo>
                    <a:cubicBezTo>
                      <a:pt x="600" y="606"/>
                      <a:pt x="633" y="570"/>
                      <a:pt x="657" y="528"/>
                    </a:cubicBezTo>
                    <a:cubicBezTo>
                      <a:pt x="688" y="474"/>
                      <a:pt x="704" y="414"/>
                      <a:pt x="704" y="352"/>
                    </a:cubicBezTo>
                    <a:cubicBezTo>
                      <a:pt x="704" y="290"/>
                      <a:pt x="688" y="230"/>
                      <a:pt x="657" y="176"/>
                    </a:cubicBezTo>
                    <a:cubicBezTo>
                      <a:pt x="642" y="150"/>
                      <a:pt x="623" y="126"/>
                      <a:pt x="602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6" name="Google Shape;936;p9"/>
              <p:cNvGrpSpPr/>
              <p:nvPr/>
            </p:nvGrpSpPr>
            <p:grpSpPr>
              <a:xfrm>
                <a:off x="315837" y="1942919"/>
                <a:ext cx="71641" cy="172234"/>
                <a:chOff x="976764" y="1211531"/>
                <a:chExt cx="71641" cy="172234"/>
              </a:xfrm>
            </p:grpSpPr>
            <p:sp>
              <p:nvSpPr>
                <p:cNvPr id="937" name="Google Shape;937;p9"/>
                <p:cNvSpPr/>
                <p:nvPr/>
              </p:nvSpPr>
              <p:spPr>
                <a:xfrm>
                  <a:off x="977155" y="1312616"/>
                  <a:ext cx="71249" cy="71149"/>
                </a:xfrm>
                <a:custGeom>
                  <a:rect b="b" l="l" r="r" t="t"/>
                  <a:pathLst>
                    <a:path extrusionOk="0" h="183" w="182">
                      <a:moveTo>
                        <a:pt x="91" y="183"/>
                      </a:moveTo>
                      <a:lnTo>
                        <a:pt x="91" y="183"/>
                      </a:lnTo>
                      <a:cubicBezTo>
                        <a:pt x="75" y="183"/>
                        <a:pt x="59" y="179"/>
                        <a:pt x="46" y="171"/>
                      </a:cubicBezTo>
                      <a:cubicBezTo>
                        <a:pt x="32" y="163"/>
                        <a:pt x="20" y="151"/>
                        <a:pt x="12" y="137"/>
                      </a:cubicBezTo>
                      <a:cubicBezTo>
                        <a:pt x="4" y="123"/>
                        <a:pt x="0" y="107"/>
                        <a:pt x="0" y="91"/>
                      </a:cubicBezTo>
                      <a:cubicBezTo>
                        <a:pt x="0" y="74"/>
                        <a:pt x="4" y="60"/>
                        <a:pt x="12" y="46"/>
                      </a:cubicBezTo>
                      <a:cubicBezTo>
                        <a:pt x="20" y="32"/>
                        <a:pt x="32" y="20"/>
                        <a:pt x="46" y="12"/>
                      </a:cubicBezTo>
                      <a:cubicBezTo>
                        <a:pt x="59" y="4"/>
                        <a:pt x="75" y="0"/>
                        <a:pt x="91" y="0"/>
                      </a:cubicBezTo>
                      <a:cubicBezTo>
                        <a:pt x="107" y="0"/>
                        <a:pt x="123" y="4"/>
                        <a:pt x="137" y="12"/>
                      </a:cubicBezTo>
                      <a:cubicBezTo>
                        <a:pt x="151" y="20"/>
                        <a:pt x="162" y="32"/>
                        <a:pt x="170" y="46"/>
                      </a:cubicBezTo>
                      <a:cubicBezTo>
                        <a:pt x="178" y="60"/>
                        <a:pt x="182" y="75"/>
                        <a:pt x="182" y="91"/>
                      </a:cubicBezTo>
                      <a:lnTo>
                        <a:pt x="182" y="91"/>
                      </a:lnTo>
                      <a:lnTo>
                        <a:pt x="182" y="91"/>
                      </a:lnTo>
                      <a:cubicBezTo>
                        <a:pt x="182" y="107"/>
                        <a:pt x="178" y="123"/>
                        <a:pt x="170" y="137"/>
                      </a:cubicBezTo>
                      <a:cubicBezTo>
                        <a:pt x="162" y="151"/>
                        <a:pt x="151" y="162"/>
                        <a:pt x="137" y="170"/>
                      </a:cubicBezTo>
                      <a:cubicBezTo>
                        <a:pt x="123" y="178"/>
                        <a:pt x="107" y="183"/>
                        <a:pt x="91" y="183"/>
                      </a:cubicBezTo>
                      <a:moveTo>
                        <a:pt x="91" y="27"/>
                      </a:moveTo>
                      <a:lnTo>
                        <a:pt x="91" y="27"/>
                      </a:lnTo>
                      <a:cubicBezTo>
                        <a:pt x="80" y="27"/>
                        <a:pt x="69" y="29"/>
                        <a:pt x="59" y="35"/>
                      </a:cubicBezTo>
                      <a:cubicBezTo>
                        <a:pt x="49" y="40"/>
                        <a:pt x="41" y="49"/>
                        <a:pt x="35" y="59"/>
                      </a:cubicBezTo>
                      <a:cubicBezTo>
                        <a:pt x="29" y="69"/>
                        <a:pt x="26" y="79"/>
                        <a:pt x="26" y="91"/>
                      </a:cubicBezTo>
                      <a:cubicBezTo>
                        <a:pt x="26" y="102"/>
                        <a:pt x="29" y="114"/>
                        <a:pt x="35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9" y="153"/>
                        <a:pt x="79" y="156"/>
                        <a:pt x="91" y="156"/>
                      </a:cubicBezTo>
                      <a:cubicBezTo>
                        <a:pt x="102" y="156"/>
                        <a:pt x="114" y="153"/>
                        <a:pt x="124" y="148"/>
                      </a:cubicBezTo>
                      <a:cubicBezTo>
                        <a:pt x="133" y="142"/>
                        <a:pt x="141" y="134"/>
                        <a:pt x="147" y="124"/>
                      </a:cubicBezTo>
                      <a:cubicBezTo>
                        <a:pt x="152" y="114"/>
                        <a:pt x="156" y="103"/>
                        <a:pt x="156" y="91"/>
                      </a:cubicBezTo>
                      <a:lnTo>
                        <a:pt x="156" y="91"/>
                      </a:lnTo>
                      <a:lnTo>
                        <a:pt x="156" y="91"/>
                      </a:lnTo>
                      <a:cubicBezTo>
                        <a:pt x="156" y="80"/>
                        <a:pt x="152" y="69"/>
                        <a:pt x="147" y="59"/>
                      </a:cubicBezTo>
                      <a:cubicBezTo>
                        <a:pt x="141" y="49"/>
                        <a:pt x="133" y="40"/>
                        <a:pt x="124" y="35"/>
                      </a:cubicBezTo>
                      <a:cubicBezTo>
                        <a:pt x="114" y="29"/>
                        <a:pt x="103" y="27"/>
                        <a:pt x="91" y="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9"/>
                <p:cNvSpPr/>
                <p:nvPr/>
              </p:nvSpPr>
              <p:spPr>
                <a:xfrm>
                  <a:off x="976764" y="1211531"/>
                  <a:ext cx="71641" cy="71149"/>
                </a:xfrm>
                <a:custGeom>
                  <a:rect b="b" l="l" r="r" t="t"/>
                  <a:pathLst>
                    <a:path extrusionOk="0" h="183" w="183">
                      <a:moveTo>
                        <a:pt x="92" y="183"/>
                      </a:moveTo>
                      <a:lnTo>
                        <a:pt x="92" y="183"/>
                      </a:lnTo>
                      <a:lnTo>
                        <a:pt x="92" y="183"/>
                      </a:lnTo>
                      <a:cubicBezTo>
                        <a:pt x="76" y="183"/>
                        <a:pt x="60" y="178"/>
                        <a:pt x="46" y="170"/>
                      </a:cubicBezTo>
                      <a:cubicBezTo>
                        <a:pt x="32" y="162"/>
                        <a:pt x="21" y="151"/>
                        <a:pt x="13" y="137"/>
                      </a:cubicBezTo>
                      <a:cubicBezTo>
                        <a:pt x="5" y="123"/>
                        <a:pt x="0" y="107"/>
                        <a:pt x="0" y="91"/>
                      </a:cubicBezTo>
                      <a:cubicBezTo>
                        <a:pt x="0" y="75"/>
                        <a:pt x="5" y="59"/>
                        <a:pt x="13" y="45"/>
                      </a:cubicBezTo>
                      <a:cubicBezTo>
                        <a:pt x="21" y="31"/>
                        <a:pt x="32" y="20"/>
                        <a:pt x="46" y="12"/>
                      </a:cubicBezTo>
                      <a:cubicBezTo>
                        <a:pt x="60" y="4"/>
                        <a:pt x="76" y="0"/>
                        <a:pt x="92" y="0"/>
                      </a:cubicBezTo>
                      <a:cubicBezTo>
                        <a:pt x="108" y="0"/>
                        <a:pt x="124" y="4"/>
                        <a:pt x="138" y="12"/>
                      </a:cubicBezTo>
                      <a:cubicBezTo>
                        <a:pt x="152" y="20"/>
                        <a:pt x="163" y="31"/>
                        <a:pt x="171" y="45"/>
                      </a:cubicBezTo>
                      <a:cubicBezTo>
                        <a:pt x="179" y="59"/>
                        <a:pt x="183" y="75"/>
                        <a:pt x="183" y="91"/>
                      </a:cubicBezTo>
                      <a:lnTo>
                        <a:pt x="183" y="91"/>
                      </a:lnTo>
                      <a:lnTo>
                        <a:pt x="183" y="91"/>
                      </a:lnTo>
                      <a:cubicBezTo>
                        <a:pt x="183" y="107"/>
                        <a:pt x="179" y="123"/>
                        <a:pt x="171" y="137"/>
                      </a:cubicBezTo>
                      <a:cubicBezTo>
                        <a:pt x="163" y="151"/>
                        <a:pt x="152" y="162"/>
                        <a:pt x="138" y="170"/>
                      </a:cubicBezTo>
                      <a:cubicBezTo>
                        <a:pt x="124" y="178"/>
                        <a:pt x="108" y="183"/>
                        <a:pt x="92" y="183"/>
                      </a:cubicBezTo>
                      <a:moveTo>
                        <a:pt x="92" y="26"/>
                      </a:moveTo>
                      <a:lnTo>
                        <a:pt x="92" y="26"/>
                      </a:lnTo>
                      <a:lnTo>
                        <a:pt x="92" y="26"/>
                      </a:lnTo>
                      <a:cubicBezTo>
                        <a:pt x="81" y="26"/>
                        <a:pt x="68" y="29"/>
                        <a:pt x="59" y="35"/>
                      </a:cubicBezTo>
                      <a:cubicBezTo>
                        <a:pt x="49" y="41"/>
                        <a:pt x="41" y="49"/>
                        <a:pt x="36" y="59"/>
                      </a:cubicBezTo>
                      <a:cubicBezTo>
                        <a:pt x="30" y="69"/>
                        <a:pt x="27" y="79"/>
                        <a:pt x="27" y="91"/>
                      </a:cubicBezTo>
                      <a:cubicBezTo>
                        <a:pt x="27" y="102"/>
                        <a:pt x="30" y="114"/>
                        <a:pt x="36" y="124"/>
                      </a:cubicBezTo>
                      <a:cubicBezTo>
                        <a:pt x="41" y="134"/>
                        <a:pt x="49" y="142"/>
                        <a:pt x="59" y="148"/>
                      </a:cubicBezTo>
                      <a:cubicBezTo>
                        <a:pt x="68" y="153"/>
                        <a:pt x="81" y="157"/>
                        <a:pt x="92" y="157"/>
                      </a:cubicBezTo>
                      <a:cubicBezTo>
                        <a:pt x="103" y="157"/>
                        <a:pt x="114" y="153"/>
                        <a:pt x="124" y="148"/>
                      </a:cubicBezTo>
                      <a:cubicBezTo>
                        <a:pt x="133" y="142"/>
                        <a:pt x="142" y="134"/>
                        <a:pt x="148" y="124"/>
                      </a:cubicBezTo>
                      <a:cubicBezTo>
                        <a:pt x="153" y="114"/>
                        <a:pt x="157" y="103"/>
                        <a:pt x="157" y="91"/>
                      </a:cubicBezTo>
                      <a:lnTo>
                        <a:pt x="157" y="91"/>
                      </a:lnTo>
                      <a:lnTo>
                        <a:pt x="157" y="91"/>
                      </a:lnTo>
                      <a:lnTo>
                        <a:pt x="157" y="91"/>
                      </a:lnTo>
                      <a:cubicBezTo>
                        <a:pt x="157" y="80"/>
                        <a:pt x="153" y="69"/>
                        <a:pt x="148" y="59"/>
                      </a:cubicBezTo>
                      <a:cubicBezTo>
                        <a:pt x="142" y="49"/>
                        <a:pt x="134" y="41"/>
                        <a:pt x="125" y="35"/>
                      </a:cubicBezTo>
                      <a:cubicBezTo>
                        <a:pt x="115" y="29"/>
                        <a:pt x="104" y="26"/>
                        <a:pt x="92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9" name="Google Shape;939;p9"/>
              <p:cNvGrpSpPr/>
              <p:nvPr/>
            </p:nvGrpSpPr>
            <p:grpSpPr>
              <a:xfrm>
                <a:off x="264977" y="1736808"/>
                <a:ext cx="168336" cy="447498"/>
                <a:chOff x="367409" y="1784362"/>
                <a:chExt cx="168336" cy="447498"/>
              </a:xfrm>
            </p:grpSpPr>
            <p:sp>
              <p:nvSpPr>
                <p:cNvPr id="940" name="Google Shape;940;p9"/>
                <p:cNvSpPr/>
                <p:nvPr/>
              </p:nvSpPr>
              <p:spPr>
                <a:xfrm>
                  <a:off x="367409" y="1784362"/>
                  <a:ext cx="155026" cy="433112"/>
                </a:xfrm>
                <a:custGeom>
                  <a:rect b="b" l="l" r="r" t="t"/>
                  <a:pathLst>
                    <a:path extrusionOk="0" h="1114" w="396">
                      <a:moveTo>
                        <a:pt x="383" y="1114"/>
                      </a:moveTo>
                      <a:lnTo>
                        <a:pt x="0" y="1114"/>
                      </a:ln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1" y="9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6" y="0"/>
                        <a:pt x="18" y="1"/>
                        <a:pt x="20" y="2"/>
                      </a:cubicBezTo>
                      <a:cubicBezTo>
                        <a:pt x="22" y="3"/>
                        <a:pt x="24" y="5"/>
                        <a:pt x="25" y="7"/>
                      </a:cubicBezTo>
                      <a:cubicBezTo>
                        <a:pt x="26" y="9"/>
                        <a:pt x="27" y="11"/>
                        <a:pt x="27" y="13"/>
                      </a:cubicBezTo>
                      <a:lnTo>
                        <a:pt x="27" y="13"/>
                      </a:lnTo>
                      <a:lnTo>
                        <a:pt x="27" y="1089"/>
                      </a:lnTo>
                      <a:lnTo>
                        <a:pt x="383" y="1089"/>
                      </a:lnTo>
                      <a:lnTo>
                        <a:pt x="383" y="1089"/>
                      </a:lnTo>
                      <a:cubicBezTo>
                        <a:pt x="385" y="1089"/>
                        <a:pt x="387" y="1090"/>
                        <a:pt x="389" y="1091"/>
                      </a:cubicBezTo>
                      <a:cubicBezTo>
                        <a:pt x="391" y="1092"/>
                        <a:pt x="393" y="1094"/>
                        <a:pt x="394" y="1096"/>
                      </a:cubicBezTo>
                      <a:cubicBezTo>
                        <a:pt x="395" y="1098"/>
                        <a:pt x="396" y="1100"/>
                        <a:pt x="396" y="1102"/>
                      </a:cubicBezTo>
                      <a:lnTo>
                        <a:pt x="396" y="1102"/>
                      </a:lnTo>
                      <a:cubicBezTo>
                        <a:pt x="396" y="1104"/>
                        <a:pt x="395" y="1106"/>
                        <a:pt x="394" y="1108"/>
                      </a:cubicBezTo>
                      <a:cubicBezTo>
                        <a:pt x="393" y="1110"/>
                        <a:pt x="392" y="1111"/>
                        <a:pt x="390" y="1112"/>
                      </a:cubicBezTo>
                      <a:cubicBezTo>
                        <a:pt x="388" y="1114"/>
                        <a:pt x="385" y="1114"/>
                        <a:pt x="383" y="11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9"/>
                <p:cNvSpPr/>
                <p:nvPr/>
              </p:nvSpPr>
              <p:spPr>
                <a:xfrm>
                  <a:off x="496989" y="2193369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7"/>
                        <a:pt x="93" y="74"/>
                      </a:cubicBezTo>
                      <a:cubicBezTo>
                        <a:pt x="88" y="82"/>
                        <a:pt x="81" y="88"/>
                        <a:pt x="74" y="92"/>
                      </a:cubicBezTo>
                      <a:cubicBezTo>
                        <a:pt x="66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2"/>
                      </a:cubicBezTo>
                      <a:cubicBezTo>
                        <a:pt x="17" y="88"/>
                        <a:pt x="10" y="82"/>
                        <a:pt x="6" y="74"/>
                      </a:cubicBezTo>
                      <a:cubicBezTo>
                        <a:pt x="1" y="67"/>
                        <a:pt x="0" y="58"/>
                        <a:pt x="0" y="49"/>
                      </a:cubicBezTo>
                      <a:cubicBezTo>
                        <a:pt x="0" y="40"/>
                        <a:pt x="2" y="32"/>
                        <a:pt x="6" y="24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4"/>
                      </a:cubicBezTo>
                      <a:cubicBezTo>
                        <a:pt x="97" y="32"/>
                        <a:pt x="99" y="40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2" name="Google Shape;942;p9"/>
              <p:cNvSpPr/>
              <p:nvPr/>
            </p:nvSpPr>
            <p:spPr>
              <a:xfrm>
                <a:off x="233352" y="1675079"/>
                <a:ext cx="71641" cy="71149"/>
              </a:xfrm>
              <a:custGeom>
                <a:rect b="b" l="l" r="r" t="t"/>
                <a:pathLst>
                  <a:path extrusionOk="0" h="183" w="183">
                    <a:moveTo>
                      <a:pt x="92" y="183"/>
                    </a:moveTo>
                    <a:lnTo>
                      <a:pt x="92" y="183"/>
                    </a:lnTo>
                    <a:cubicBezTo>
                      <a:pt x="91" y="183"/>
                      <a:pt x="91" y="183"/>
                      <a:pt x="91" y="183"/>
                    </a:cubicBezTo>
                    <a:cubicBezTo>
                      <a:pt x="75" y="183"/>
                      <a:pt x="59" y="179"/>
                      <a:pt x="46" y="171"/>
                    </a:cubicBezTo>
                    <a:cubicBezTo>
                      <a:pt x="32" y="163"/>
                      <a:pt x="20" y="150"/>
                      <a:pt x="12" y="137"/>
                    </a:cubicBezTo>
                    <a:cubicBezTo>
                      <a:pt x="4" y="123"/>
                      <a:pt x="0" y="108"/>
                      <a:pt x="0" y="92"/>
                    </a:cubicBezTo>
                    <a:cubicBezTo>
                      <a:pt x="0" y="76"/>
                      <a:pt x="4" y="60"/>
                      <a:pt x="12" y="46"/>
                    </a:cubicBezTo>
                    <a:cubicBezTo>
                      <a:pt x="20" y="32"/>
                      <a:pt x="32" y="20"/>
                      <a:pt x="46" y="12"/>
                    </a:cubicBezTo>
                    <a:cubicBezTo>
                      <a:pt x="59" y="4"/>
                      <a:pt x="75" y="0"/>
                      <a:pt x="91" y="0"/>
                    </a:cubicBezTo>
                    <a:cubicBezTo>
                      <a:pt x="107" y="0"/>
                      <a:pt x="123" y="4"/>
                      <a:pt x="137" y="12"/>
                    </a:cubicBezTo>
                    <a:cubicBezTo>
                      <a:pt x="151" y="20"/>
                      <a:pt x="163" y="32"/>
                      <a:pt x="171" y="46"/>
                    </a:cubicBezTo>
                    <a:cubicBezTo>
                      <a:pt x="179" y="60"/>
                      <a:pt x="183" y="76"/>
                      <a:pt x="183" y="92"/>
                    </a:cubicBezTo>
                    <a:lnTo>
                      <a:pt x="183" y="92"/>
                    </a:lnTo>
                    <a:lnTo>
                      <a:pt x="183" y="92"/>
                    </a:lnTo>
                    <a:cubicBezTo>
                      <a:pt x="183" y="108"/>
                      <a:pt x="179" y="123"/>
                      <a:pt x="171" y="137"/>
                    </a:cubicBezTo>
                    <a:cubicBezTo>
                      <a:pt x="163" y="150"/>
                      <a:pt x="151" y="163"/>
                      <a:pt x="137" y="171"/>
                    </a:cubicBezTo>
                    <a:cubicBezTo>
                      <a:pt x="123" y="179"/>
                      <a:pt x="108" y="183"/>
                      <a:pt x="92" y="183"/>
                    </a:cubicBezTo>
                    <a:moveTo>
                      <a:pt x="92" y="27"/>
                    </a:moveTo>
                    <a:lnTo>
                      <a:pt x="92" y="27"/>
                    </a:lnTo>
                    <a:cubicBezTo>
                      <a:pt x="91" y="27"/>
                      <a:pt x="91" y="27"/>
                      <a:pt x="91" y="27"/>
                    </a:cubicBezTo>
                    <a:cubicBezTo>
                      <a:pt x="80" y="27"/>
                      <a:pt x="69" y="30"/>
                      <a:pt x="59" y="36"/>
                    </a:cubicBezTo>
                    <a:cubicBezTo>
                      <a:pt x="49" y="41"/>
                      <a:pt x="41" y="49"/>
                      <a:pt x="35" y="59"/>
                    </a:cubicBezTo>
                    <a:cubicBezTo>
                      <a:pt x="29" y="68"/>
                      <a:pt x="26" y="81"/>
                      <a:pt x="26" y="92"/>
                    </a:cubicBezTo>
                    <a:cubicBezTo>
                      <a:pt x="26" y="103"/>
                      <a:pt x="29" y="115"/>
                      <a:pt x="35" y="125"/>
                    </a:cubicBezTo>
                    <a:cubicBezTo>
                      <a:pt x="41" y="134"/>
                      <a:pt x="49" y="142"/>
                      <a:pt x="59" y="148"/>
                    </a:cubicBezTo>
                    <a:cubicBezTo>
                      <a:pt x="69" y="153"/>
                      <a:pt x="79" y="157"/>
                      <a:pt x="91" y="157"/>
                    </a:cubicBezTo>
                    <a:cubicBezTo>
                      <a:pt x="102" y="157"/>
                      <a:pt x="114" y="153"/>
                      <a:pt x="124" y="148"/>
                    </a:cubicBezTo>
                    <a:cubicBezTo>
                      <a:pt x="134" y="142"/>
                      <a:pt x="142" y="134"/>
                      <a:pt x="148" y="125"/>
                    </a:cubicBezTo>
                    <a:cubicBezTo>
                      <a:pt x="153" y="115"/>
                      <a:pt x="156" y="103"/>
                      <a:pt x="156" y="92"/>
                    </a:cubicBezTo>
                    <a:lnTo>
                      <a:pt x="156" y="92"/>
                    </a:lnTo>
                    <a:lnTo>
                      <a:pt x="156" y="92"/>
                    </a:lnTo>
                    <a:cubicBezTo>
                      <a:pt x="156" y="81"/>
                      <a:pt x="153" y="68"/>
                      <a:pt x="148" y="59"/>
                    </a:cubicBezTo>
                    <a:cubicBezTo>
                      <a:pt x="142" y="49"/>
                      <a:pt x="134" y="41"/>
                      <a:pt x="124" y="36"/>
                    </a:cubicBezTo>
                    <a:cubicBezTo>
                      <a:pt x="114" y="30"/>
                      <a:pt x="103" y="27"/>
                      <a:pt x="9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43" name="Google Shape;943;p9"/>
              <p:cNvGrpSpPr/>
              <p:nvPr/>
            </p:nvGrpSpPr>
            <p:grpSpPr>
              <a:xfrm>
                <a:off x="710862" y="219494"/>
                <a:ext cx="2072559" cy="228600"/>
                <a:chOff x="709937" y="221086"/>
                <a:chExt cx="2072559" cy="228600"/>
              </a:xfrm>
            </p:grpSpPr>
            <p:grpSp>
              <p:nvGrpSpPr>
                <p:cNvPr id="944" name="Google Shape;944;p9"/>
                <p:cNvGrpSpPr/>
                <p:nvPr/>
              </p:nvGrpSpPr>
              <p:grpSpPr>
                <a:xfrm>
                  <a:off x="724500" y="221086"/>
                  <a:ext cx="2057996" cy="228600"/>
                  <a:chOff x="724500" y="221086"/>
                  <a:chExt cx="2057996" cy="228600"/>
                </a:xfrm>
              </p:grpSpPr>
              <p:grpSp>
                <p:nvGrpSpPr>
                  <p:cNvPr id="945" name="Google Shape;945;p9"/>
                  <p:cNvGrpSpPr/>
                  <p:nvPr/>
                </p:nvGrpSpPr>
                <p:grpSpPr>
                  <a:xfrm>
                    <a:off x="724500" y="221086"/>
                    <a:ext cx="2043029" cy="228600"/>
                    <a:chOff x="669951" y="210350"/>
                    <a:chExt cx="1866973" cy="208900"/>
                  </a:xfrm>
                </p:grpSpPr>
                <p:sp>
                  <p:nvSpPr>
                    <p:cNvPr id="946" name="Google Shape;946;p9"/>
                    <p:cNvSpPr/>
                    <p:nvPr/>
                  </p:nvSpPr>
                  <p:spPr>
                    <a:xfrm>
                      <a:off x="669951" y="210350"/>
                      <a:ext cx="1866973" cy="208900"/>
                    </a:xfrm>
                    <a:custGeom>
                      <a:rect b="b" l="l" r="r" t="t"/>
                      <a:pathLst>
                        <a:path extrusionOk="0" h="803" w="5186">
                          <a:moveTo>
                            <a:pt x="5173" y="803"/>
                          </a:moveTo>
                          <a:lnTo>
                            <a:pt x="5173" y="803"/>
                          </a:lnTo>
                          <a:cubicBezTo>
                            <a:pt x="5170" y="803"/>
                            <a:pt x="5169" y="803"/>
                            <a:pt x="5166" y="801"/>
                          </a:cubicBezTo>
                          <a:cubicBezTo>
                            <a:pt x="5165" y="800"/>
                            <a:pt x="5162" y="799"/>
                            <a:pt x="5161" y="797"/>
                          </a:cubicBezTo>
                          <a:cubicBezTo>
                            <a:pt x="5160" y="795"/>
                            <a:pt x="5159" y="792"/>
                            <a:pt x="5159" y="790"/>
                          </a:cubicBezTo>
                          <a:lnTo>
                            <a:pt x="5159" y="27"/>
                          </a:lnTo>
                          <a:lnTo>
                            <a:pt x="26" y="27"/>
                          </a:lnTo>
                          <a:lnTo>
                            <a:pt x="26" y="669"/>
                          </a:lnTo>
                          <a:lnTo>
                            <a:pt x="26" y="669"/>
                          </a:lnTo>
                          <a:cubicBezTo>
                            <a:pt x="26" y="671"/>
                            <a:pt x="25" y="673"/>
                            <a:pt x="24" y="675"/>
                          </a:cubicBezTo>
                          <a:cubicBezTo>
                            <a:pt x="22" y="677"/>
                            <a:pt x="22" y="679"/>
                            <a:pt x="20" y="680"/>
                          </a:cubicBezTo>
                          <a:cubicBezTo>
                            <a:pt x="17" y="681"/>
                            <a:pt x="15" y="682"/>
                            <a:pt x="13" y="682"/>
                          </a:cubicBezTo>
                          <a:cubicBezTo>
                            <a:pt x="11" y="682"/>
                            <a:pt x="8" y="681"/>
                            <a:pt x="6" y="680"/>
                          </a:cubicBezTo>
                          <a:cubicBezTo>
                            <a:pt x="4" y="679"/>
                            <a:pt x="2" y="677"/>
                            <a:pt x="1" y="675"/>
                          </a:cubicBezTo>
                          <a:cubicBezTo>
                            <a:pt x="-1" y="673"/>
                            <a:pt x="0" y="671"/>
                            <a:pt x="0" y="669"/>
                          </a:cubicBezTo>
                          <a:lnTo>
                            <a:pt x="0" y="0"/>
                          </a:lnTo>
                          <a:lnTo>
                            <a:pt x="5186" y="0"/>
                          </a:lnTo>
                          <a:lnTo>
                            <a:pt x="5186" y="790"/>
                          </a:lnTo>
                          <a:lnTo>
                            <a:pt x="5186" y="790"/>
                          </a:lnTo>
                          <a:cubicBezTo>
                            <a:pt x="5186" y="792"/>
                            <a:pt x="5185" y="795"/>
                            <a:pt x="5184" y="797"/>
                          </a:cubicBezTo>
                          <a:cubicBezTo>
                            <a:pt x="5183" y="799"/>
                            <a:pt x="5181" y="800"/>
                            <a:pt x="5179" y="802"/>
                          </a:cubicBezTo>
                          <a:cubicBezTo>
                            <a:pt x="5177" y="803"/>
                            <a:pt x="5175" y="803"/>
                            <a:pt x="5173" y="80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7" name="Google Shape;947;p9"/>
                    <p:cNvSpPr/>
                    <p:nvPr/>
                  </p:nvSpPr>
                  <p:spPr>
                    <a:xfrm>
                      <a:off x="1519555" y="215647"/>
                      <a:ext cx="9720" cy="168837"/>
                    </a:xfrm>
                    <a:custGeom>
                      <a:rect b="b" l="l" r="r" t="t"/>
                      <a:pathLst>
                        <a:path extrusionOk="0" h="649" w="27">
                          <a:moveTo>
                            <a:pt x="13" y="649"/>
                          </a:moveTo>
                          <a:lnTo>
                            <a:pt x="13" y="649"/>
                          </a:lnTo>
                          <a:cubicBezTo>
                            <a:pt x="11" y="649"/>
                            <a:pt x="9" y="648"/>
                            <a:pt x="7" y="647"/>
                          </a:cubicBezTo>
                          <a:cubicBezTo>
                            <a:pt x="5" y="646"/>
                            <a:pt x="3" y="644"/>
                            <a:pt x="2" y="642"/>
                          </a:cubicBezTo>
                          <a:cubicBezTo>
                            <a:pt x="1" y="640"/>
                            <a:pt x="0" y="638"/>
                            <a:pt x="0" y="635"/>
                          </a:cubicBezTo>
                          <a:lnTo>
                            <a:pt x="0" y="13"/>
                          </a:lnTo>
                          <a:lnTo>
                            <a:pt x="0" y="13"/>
                          </a:lnTo>
                          <a:cubicBezTo>
                            <a:pt x="0" y="11"/>
                            <a:pt x="1" y="9"/>
                            <a:pt x="2" y="7"/>
                          </a:cubicBezTo>
                          <a:cubicBezTo>
                            <a:pt x="3" y="5"/>
                            <a:pt x="5" y="3"/>
                            <a:pt x="7" y="2"/>
                          </a:cubicBezTo>
                          <a:cubicBezTo>
                            <a:pt x="9" y="1"/>
                            <a:pt x="11" y="0"/>
                            <a:pt x="13" y="0"/>
                          </a:cubicBezTo>
                          <a:lnTo>
                            <a:pt x="13" y="0"/>
                          </a:lnTo>
                          <a:cubicBezTo>
                            <a:pt x="16" y="0"/>
                            <a:pt x="18" y="1"/>
                            <a:pt x="20" y="2"/>
                          </a:cubicBezTo>
                          <a:cubicBezTo>
                            <a:pt x="22" y="3"/>
                            <a:pt x="24" y="5"/>
                            <a:pt x="25" y="7"/>
                          </a:cubicBezTo>
                          <a:cubicBezTo>
                            <a:pt x="26" y="9"/>
                            <a:pt x="27" y="11"/>
                            <a:pt x="27" y="13"/>
                          </a:cubicBezTo>
                          <a:lnTo>
                            <a:pt x="27" y="13"/>
                          </a:lnTo>
                          <a:lnTo>
                            <a:pt x="27" y="635"/>
                          </a:lnTo>
                          <a:lnTo>
                            <a:pt x="27" y="635"/>
                          </a:lnTo>
                          <a:cubicBezTo>
                            <a:pt x="27" y="638"/>
                            <a:pt x="26" y="640"/>
                            <a:pt x="25" y="642"/>
                          </a:cubicBezTo>
                          <a:cubicBezTo>
                            <a:pt x="24" y="644"/>
                            <a:pt x="22" y="646"/>
                            <a:pt x="20" y="647"/>
                          </a:cubicBezTo>
                          <a:cubicBezTo>
                            <a:pt x="18" y="648"/>
                            <a:pt x="16" y="649"/>
                            <a:pt x="13" y="6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8" name="Google Shape;948;p9"/>
                    <p:cNvSpPr/>
                    <p:nvPr/>
                  </p:nvSpPr>
                  <p:spPr>
                    <a:xfrm>
                      <a:off x="1506604" y="381012"/>
                      <a:ext cx="35639" cy="36736"/>
                    </a:xfrm>
                    <a:custGeom>
                      <a:rect b="b" l="l" r="r" t="t"/>
                      <a:pathLst>
                        <a:path extrusionOk="0" h="100" w="99">
                          <a:moveTo>
                            <a:pt x="99" y="50"/>
                          </a:moveTo>
                          <a:cubicBezTo>
                            <a:pt x="99" y="59"/>
                            <a:pt x="96" y="67"/>
                            <a:pt x="92" y="75"/>
                          </a:cubicBezTo>
                          <a:cubicBezTo>
                            <a:pt x="87" y="82"/>
                            <a:pt x="81" y="89"/>
                            <a:pt x="74" y="93"/>
                          </a:cubicBezTo>
                          <a:cubicBezTo>
                            <a:pt x="66" y="97"/>
                            <a:pt x="57" y="100"/>
                            <a:pt x="49" y="100"/>
                          </a:cubicBezTo>
                          <a:cubicBezTo>
                            <a:pt x="40" y="100"/>
                            <a:pt x="31" y="97"/>
                            <a:pt x="24" y="93"/>
                          </a:cubicBezTo>
                          <a:cubicBezTo>
                            <a:pt x="16" y="89"/>
                            <a:pt x="10" y="82"/>
                            <a:pt x="6" y="75"/>
                          </a:cubicBezTo>
                          <a:cubicBezTo>
                            <a:pt x="1" y="67"/>
                            <a:pt x="0" y="59"/>
                            <a:pt x="0" y="50"/>
                          </a:cubicBezTo>
                          <a:cubicBezTo>
                            <a:pt x="0" y="41"/>
                            <a:pt x="2" y="33"/>
                            <a:pt x="6" y="25"/>
                          </a:cubicBezTo>
                          <a:cubicBezTo>
                            <a:pt x="11" y="17"/>
                            <a:pt x="16" y="11"/>
                            <a:pt x="24" y="7"/>
                          </a:cubicBezTo>
                          <a:cubicBezTo>
                            <a:pt x="31" y="2"/>
                            <a:pt x="41" y="0"/>
                            <a:pt x="49" y="0"/>
                          </a:cubicBezTo>
                          <a:cubicBezTo>
                            <a:pt x="58" y="0"/>
                            <a:pt x="66" y="2"/>
                            <a:pt x="74" y="7"/>
                          </a:cubicBezTo>
                          <a:cubicBezTo>
                            <a:pt x="81" y="11"/>
                            <a:pt x="88" y="17"/>
                            <a:pt x="92" y="25"/>
                          </a:cubicBezTo>
                          <a:cubicBezTo>
                            <a:pt x="97" y="33"/>
                            <a:pt x="99" y="41"/>
                            <a:pt x="99" y="5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1" anchor="ctr" bIns="0" lIns="90000" spcFirstLastPara="1" rIns="9000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49" name="Google Shape;949;p9"/>
                  <p:cNvSpPr/>
                  <p:nvPr/>
                </p:nvSpPr>
                <p:spPr>
                  <a:xfrm>
                    <a:off x="2743496" y="407947"/>
                    <a:ext cx="39000" cy="40200"/>
                  </a:xfrm>
                  <a:custGeom>
                    <a:rect b="b" l="l" r="r" t="t"/>
                    <a:pathLst>
                      <a:path extrusionOk="0" h="100" w="99">
                        <a:moveTo>
                          <a:pt x="99" y="50"/>
                        </a:moveTo>
                        <a:cubicBezTo>
                          <a:pt x="99" y="59"/>
                          <a:pt x="96" y="67"/>
                          <a:pt x="92" y="75"/>
                        </a:cubicBezTo>
                        <a:cubicBezTo>
                          <a:pt x="87" y="82"/>
                          <a:pt x="81" y="89"/>
                          <a:pt x="74" y="93"/>
                        </a:cubicBezTo>
                        <a:cubicBezTo>
                          <a:pt x="66" y="97"/>
                          <a:pt x="57" y="100"/>
                          <a:pt x="49" y="100"/>
                        </a:cubicBezTo>
                        <a:cubicBezTo>
                          <a:pt x="40" y="100"/>
                          <a:pt x="31" y="97"/>
                          <a:pt x="24" y="93"/>
                        </a:cubicBezTo>
                        <a:cubicBezTo>
                          <a:pt x="16" y="89"/>
                          <a:pt x="10" y="82"/>
                          <a:pt x="6" y="75"/>
                        </a:cubicBezTo>
                        <a:cubicBezTo>
                          <a:pt x="1" y="67"/>
                          <a:pt x="0" y="59"/>
                          <a:pt x="0" y="50"/>
                        </a:cubicBezTo>
                        <a:cubicBezTo>
                          <a:pt x="0" y="41"/>
                          <a:pt x="2" y="33"/>
                          <a:pt x="6" y="25"/>
                        </a:cubicBezTo>
                        <a:cubicBezTo>
                          <a:pt x="11" y="17"/>
                          <a:pt x="16" y="11"/>
                          <a:pt x="24" y="7"/>
                        </a:cubicBezTo>
                        <a:cubicBezTo>
                          <a:pt x="31" y="2"/>
                          <a:pt x="41" y="0"/>
                          <a:pt x="49" y="0"/>
                        </a:cubicBezTo>
                        <a:cubicBezTo>
                          <a:pt x="58" y="0"/>
                          <a:pt x="66" y="2"/>
                          <a:pt x="74" y="7"/>
                        </a:cubicBezTo>
                        <a:cubicBezTo>
                          <a:pt x="81" y="11"/>
                          <a:pt x="88" y="17"/>
                          <a:pt x="92" y="25"/>
                        </a:cubicBezTo>
                        <a:cubicBezTo>
                          <a:pt x="97" y="33"/>
                          <a:pt x="99" y="41"/>
                          <a:pt x="99" y="5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0" lIns="90000" spcFirstLastPara="1" rIns="9000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50" name="Google Shape;950;p9"/>
                <p:cNvSpPr/>
                <p:nvPr/>
              </p:nvSpPr>
              <p:spPr>
                <a:xfrm>
                  <a:off x="709937" y="407452"/>
                  <a:ext cx="39000" cy="40200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6" y="67"/>
                        <a:pt x="92" y="75"/>
                      </a:cubicBezTo>
                      <a:cubicBezTo>
                        <a:pt x="87" y="82"/>
                        <a:pt x="81" y="89"/>
                        <a:pt x="74" y="93"/>
                      </a:cubicBezTo>
                      <a:cubicBezTo>
                        <a:pt x="66" y="97"/>
                        <a:pt x="57" y="100"/>
                        <a:pt x="49" y="100"/>
                      </a:cubicBezTo>
                      <a:cubicBezTo>
                        <a:pt x="40" y="100"/>
                        <a:pt x="31" y="97"/>
                        <a:pt x="24" y="93"/>
                      </a:cubicBezTo>
                      <a:cubicBezTo>
                        <a:pt x="16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3"/>
                        <a:pt x="6" y="25"/>
                      </a:cubicBezTo>
                      <a:cubicBezTo>
                        <a:pt x="11" y="17"/>
                        <a:pt x="16" y="11"/>
                        <a:pt x="24" y="7"/>
                      </a:cubicBezTo>
                      <a:cubicBezTo>
                        <a:pt x="31" y="2"/>
                        <a:pt x="41" y="0"/>
                        <a:pt x="49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2" y="25"/>
                      </a:cubicBezTo>
                      <a:cubicBezTo>
                        <a:pt x="97" y="33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1" name="Google Shape;951;p9"/>
              <p:cNvGrpSpPr/>
              <p:nvPr/>
            </p:nvGrpSpPr>
            <p:grpSpPr>
              <a:xfrm>
                <a:off x="2314990" y="281908"/>
                <a:ext cx="274315" cy="164589"/>
                <a:chOff x="5462280" y="1370160"/>
                <a:chExt cx="243360" cy="147600"/>
              </a:xfrm>
            </p:grpSpPr>
            <p:sp>
              <p:nvSpPr>
                <p:cNvPr id="952" name="Google Shape;952;p9"/>
                <p:cNvSpPr/>
                <p:nvPr/>
              </p:nvSpPr>
              <p:spPr>
                <a:xfrm>
                  <a:off x="5577840" y="1370160"/>
                  <a:ext cx="127800" cy="147600"/>
                </a:xfrm>
                <a:custGeom>
                  <a:rect b="b" l="l" r="r" t="t"/>
                  <a:pathLst>
                    <a:path extrusionOk="0" h="410" w="355">
                      <a:moveTo>
                        <a:pt x="355" y="205"/>
                      </a:moveTo>
                      <a:lnTo>
                        <a:pt x="0" y="0"/>
                      </a:lnTo>
                      <a:lnTo>
                        <a:pt x="0" y="410"/>
                      </a:lnTo>
                      <a:lnTo>
                        <a:pt x="355" y="20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9"/>
                <p:cNvSpPr/>
                <p:nvPr/>
              </p:nvSpPr>
              <p:spPr>
                <a:xfrm>
                  <a:off x="5462280" y="1404360"/>
                  <a:ext cx="135720" cy="79200"/>
                </a:xfrm>
                <a:custGeom>
                  <a:rect b="b" l="l" r="r" t="t"/>
                  <a:pathLst>
                    <a:path extrusionOk="0" h="220" w="377">
                      <a:moveTo>
                        <a:pt x="0" y="0"/>
                      </a:moveTo>
                      <a:lnTo>
                        <a:pt x="377" y="0"/>
                      </a:lnTo>
                      <a:lnTo>
                        <a:pt x="377" y="220"/>
                      </a:lnTo>
                      <a:lnTo>
                        <a:pt x="0" y="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9"/>
              <p:cNvGrpSpPr/>
              <p:nvPr/>
            </p:nvGrpSpPr>
            <p:grpSpPr>
              <a:xfrm>
                <a:off x="3451438" y="91310"/>
                <a:ext cx="356603" cy="356611"/>
                <a:chOff x="-62151950" y="4111775"/>
                <a:chExt cx="318225" cy="316650"/>
              </a:xfrm>
            </p:grpSpPr>
            <p:sp>
              <p:nvSpPr>
                <p:cNvPr id="955" name="Google Shape;955;p9"/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rect b="b" l="l" r="r" t="t"/>
                  <a:pathLst>
                    <a:path extrusionOk="0" h="820" w="12729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9"/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rect b="b" l="l" r="r" t="t"/>
                  <a:pathLst>
                    <a:path extrusionOk="0" h="4160" w="3372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9"/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rect b="b" l="l" r="r" t="t"/>
                  <a:pathLst>
                    <a:path extrusionOk="0" h="11028" w="3309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9"/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rect b="b" l="l" r="r" t="t"/>
                  <a:pathLst>
                    <a:path extrusionOk="0" h="7468" w="3309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9" name="Google Shape;959;p9"/>
              <p:cNvGrpSpPr/>
              <p:nvPr/>
            </p:nvGrpSpPr>
            <p:grpSpPr>
              <a:xfrm flipH="1" rot="-5400000">
                <a:off x="4606923" y="-246315"/>
                <a:ext cx="191825" cy="1197862"/>
                <a:chOff x="278580" y="1275025"/>
                <a:chExt cx="191825" cy="1197862"/>
              </a:xfrm>
            </p:grpSpPr>
            <p:sp>
              <p:nvSpPr>
                <p:cNvPr id="960" name="Google Shape;960;p9"/>
                <p:cNvSpPr/>
                <p:nvPr/>
              </p:nvSpPr>
              <p:spPr>
                <a:xfrm>
                  <a:off x="278580" y="1289410"/>
                  <a:ext cx="191825" cy="1183477"/>
                </a:xfrm>
                <a:custGeom>
                  <a:rect b="b" l="l" r="r" t="t"/>
                  <a:pathLst>
                    <a:path extrusionOk="0" h="3044" w="490">
                      <a:moveTo>
                        <a:pt x="13" y="3044"/>
                      </a:moveTo>
                      <a:lnTo>
                        <a:pt x="13" y="3044"/>
                      </a:lnTo>
                      <a:cubicBezTo>
                        <a:pt x="11" y="3044"/>
                        <a:pt x="9" y="3044"/>
                        <a:pt x="7" y="3043"/>
                      </a:cubicBezTo>
                      <a:cubicBezTo>
                        <a:pt x="5" y="3042"/>
                        <a:pt x="3" y="3040"/>
                        <a:pt x="2" y="3038"/>
                      </a:cubicBezTo>
                      <a:cubicBezTo>
                        <a:pt x="1" y="3036"/>
                        <a:pt x="0" y="3034"/>
                        <a:pt x="0" y="3031"/>
                      </a:cubicBezTo>
                      <a:lnTo>
                        <a:pt x="0" y="0"/>
                      </a:lnTo>
                      <a:lnTo>
                        <a:pt x="476" y="0"/>
                      </a:lnTo>
                      <a:lnTo>
                        <a:pt x="476" y="0"/>
                      </a:lnTo>
                      <a:cubicBezTo>
                        <a:pt x="479" y="0"/>
                        <a:pt x="481" y="-1"/>
                        <a:pt x="483" y="1"/>
                      </a:cubicBezTo>
                      <a:cubicBezTo>
                        <a:pt x="485" y="2"/>
                        <a:pt x="487" y="4"/>
                        <a:pt x="488" y="6"/>
                      </a:cubicBezTo>
                      <a:cubicBezTo>
                        <a:pt x="489" y="8"/>
                        <a:pt x="490" y="10"/>
                        <a:pt x="490" y="13"/>
                      </a:cubicBezTo>
                      <a:lnTo>
                        <a:pt x="490" y="13"/>
                      </a:lnTo>
                      <a:lnTo>
                        <a:pt x="490" y="13"/>
                      </a:lnTo>
                      <a:cubicBezTo>
                        <a:pt x="490" y="15"/>
                        <a:pt x="489" y="17"/>
                        <a:pt x="488" y="19"/>
                      </a:cubicBezTo>
                      <a:cubicBezTo>
                        <a:pt x="487" y="21"/>
                        <a:pt x="485" y="23"/>
                        <a:pt x="483" y="24"/>
                      </a:cubicBezTo>
                      <a:cubicBezTo>
                        <a:pt x="481" y="25"/>
                        <a:pt x="479" y="26"/>
                        <a:pt x="476" y="26"/>
                      </a:cubicBezTo>
                      <a:lnTo>
                        <a:pt x="27" y="26"/>
                      </a:lnTo>
                      <a:lnTo>
                        <a:pt x="27" y="3031"/>
                      </a:lnTo>
                      <a:lnTo>
                        <a:pt x="27" y="3031"/>
                      </a:lnTo>
                      <a:cubicBezTo>
                        <a:pt x="27" y="3034"/>
                        <a:pt x="26" y="3036"/>
                        <a:pt x="25" y="3038"/>
                      </a:cubicBezTo>
                      <a:cubicBezTo>
                        <a:pt x="24" y="3040"/>
                        <a:pt x="22" y="3042"/>
                        <a:pt x="20" y="3043"/>
                      </a:cubicBezTo>
                      <a:cubicBezTo>
                        <a:pt x="18" y="3044"/>
                        <a:pt x="16" y="3044"/>
                        <a:pt x="13" y="30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9"/>
                <p:cNvSpPr/>
                <p:nvPr/>
              </p:nvSpPr>
              <p:spPr>
                <a:xfrm>
                  <a:off x="423989" y="1275025"/>
                  <a:ext cx="38757" cy="38879"/>
                </a:xfrm>
                <a:custGeom>
                  <a:rect b="b" l="l" r="r" t="t"/>
                  <a:pathLst>
                    <a:path extrusionOk="0" h="100" w="99">
                      <a:moveTo>
                        <a:pt x="99" y="50"/>
                      </a:moveTo>
                      <a:cubicBezTo>
                        <a:pt x="99" y="59"/>
                        <a:pt x="97" y="67"/>
                        <a:pt x="93" y="75"/>
                      </a:cubicBezTo>
                      <a:cubicBezTo>
                        <a:pt x="88" y="82"/>
                        <a:pt x="81" y="89"/>
                        <a:pt x="74" y="93"/>
                      </a:cubicBezTo>
                      <a:cubicBezTo>
                        <a:pt x="66" y="97"/>
                        <a:pt x="58" y="100"/>
                        <a:pt x="50" y="100"/>
                      </a:cubicBezTo>
                      <a:cubicBezTo>
                        <a:pt x="41" y="100"/>
                        <a:pt x="32" y="97"/>
                        <a:pt x="25" y="93"/>
                      </a:cubicBezTo>
                      <a:cubicBezTo>
                        <a:pt x="17" y="89"/>
                        <a:pt x="10" y="82"/>
                        <a:pt x="6" y="75"/>
                      </a:cubicBezTo>
                      <a:cubicBezTo>
                        <a:pt x="1" y="67"/>
                        <a:pt x="0" y="59"/>
                        <a:pt x="0" y="50"/>
                      </a:cubicBezTo>
                      <a:cubicBezTo>
                        <a:pt x="0" y="41"/>
                        <a:pt x="2" y="32"/>
                        <a:pt x="6" y="25"/>
                      </a:cubicBezTo>
                      <a:cubicBezTo>
                        <a:pt x="11" y="17"/>
                        <a:pt x="17" y="11"/>
                        <a:pt x="25" y="7"/>
                      </a:cubicBezTo>
                      <a:cubicBezTo>
                        <a:pt x="32" y="2"/>
                        <a:pt x="41" y="0"/>
                        <a:pt x="50" y="0"/>
                      </a:cubicBezTo>
                      <a:cubicBezTo>
                        <a:pt x="58" y="0"/>
                        <a:pt x="66" y="2"/>
                        <a:pt x="74" y="7"/>
                      </a:cubicBezTo>
                      <a:cubicBezTo>
                        <a:pt x="81" y="11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9"/>
              <p:cNvGrpSpPr/>
              <p:nvPr/>
            </p:nvGrpSpPr>
            <p:grpSpPr>
              <a:xfrm flipH="1" rot="-5400000">
                <a:off x="4752663" y="-69291"/>
                <a:ext cx="38757" cy="501929"/>
                <a:chOff x="177970" y="1692197"/>
                <a:chExt cx="38757" cy="501929"/>
              </a:xfrm>
            </p:grpSpPr>
            <p:sp>
              <p:nvSpPr>
                <p:cNvPr id="963" name="Google Shape;963;p9"/>
                <p:cNvSpPr/>
                <p:nvPr/>
              </p:nvSpPr>
              <p:spPr>
                <a:xfrm>
                  <a:off x="192454" y="1692197"/>
                  <a:ext cx="10178" cy="488709"/>
                </a:xfrm>
                <a:custGeom>
                  <a:rect b="b" l="l" r="r" t="t"/>
                  <a:pathLst>
                    <a:path extrusionOk="0" h="1257" w="26">
                      <a:moveTo>
                        <a:pt x="13" y="1257"/>
                      </a:moveTo>
                      <a:lnTo>
                        <a:pt x="13" y="1257"/>
                      </a:lnTo>
                      <a:cubicBezTo>
                        <a:pt x="10" y="1257"/>
                        <a:pt x="8" y="1256"/>
                        <a:pt x="6" y="1255"/>
                      </a:cubicBezTo>
                      <a:cubicBezTo>
                        <a:pt x="4" y="1254"/>
                        <a:pt x="2" y="1252"/>
                        <a:pt x="1" y="1250"/>
                      </a:cubicBezTo>
                      <a:cubicBezTo>
                        <a:pt x="0" y="1248"/>
                        <a:pt x="0" y="1246"/>
                        <a:pt x="0" y="1244"/>
                      </a:cubicBezTo>
                      <a:lnTo>
                        <a:pt x="0" y="13"/>
                      </a:lnTo>
                      <a:lnTo>
                        <a:pt x="0" y="13"/>
                      </a:lnTo>
                      <a:cubicBezTo>
                        <a:pt x="0" y="11"/>
                        <a:pt x="0" y="8"/>
                        <a:pt x="1" y="6"/>
                      </a:cubicBezTo>
                      <a:cubicBezTo>
                        <a:pt x="2" y="4"/>
                        <a:pt x="4" y="3"/>
                        <a:pt x="6" y="2"/>
                      </a:cubicBezTo>
                      <a:cubicBezTo>
                        <a:pt x="8" y="0"/>
                        <a:pt x="10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3"/>
                      </a:cubicBezTo>
                      <a:lnTo>
                        <a:pt x="26" y="1244"/>
                      </a:lnTo>
                      <a:lnTo>
                        <a:pt x="26" y="1244"/>
                      </a:lnTo>
                      <a:cubicBezTo>
                        <a:pt x="26" y="1246"/>
                        <a:pt x="25" y="1248"/>
                        <a:pt x="24" y="1250"/>
                      </a:cubicBezTo>
                      <a:cubicBezTo>
                        <a:pt x="23" y="1252"/>
                        <a:pt x="21" y="1254"/>
                        <a:pt x="19" y="1255"/>
                      </a:cubicBezTo>
                      <a:cubicBezTo>
                        <a:pt x="17" y="1256"/>
                        <a:pt x="15" y="1257"/>
                        <a:pt x="13" y="12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9"/>
                <p:cNvSpPr/>
                <p:nvPr/>
              </p:nvSpPr>
              <p:spPr>
                <a:xfrm>
                  <a:off x="177970" y="2155636"/>
                  <a:ext cx="38757" cy="38490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2" y="88"/>
                        <a:pt x="75" y="93"/>
                      </a:cubicBezTo>
                      <a:cubicBezTo>
                        <a:pt x="67" y="97"/>
                        <a:pt x="58" y="99"/>
                        <a:pt x="50" y="99"/>
                      </a:cubicBezTo>
                      <a:cubicBezTo>
                        <a:pt x="41" y="99"/>
                        <a:pt x="32" y="97"/>
                        <a:pt x="25" y="93"/>
                      </a:cubicBezTo>
                      <a:cubicBezTo>
                        <a:pt x="17" y="88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5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7" y="1"/>
                        <a:pt x="75" y="6"/>
                      </a:cubicBezTo>
                      <a:cubicBezTo>
                        <a:pt x="82" y="10"/>
                        <a:pt x="88" y="17"/>
                        <a:pt x="93" y="25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9"/>
              <p:cNvGrpSpPr/>
              <p:nvPr/>
            </p:nvGrpSpPr>
            <p:grpSpPr>
              <a:xfrm rot="10800000">
                <a:off x="3948450" y="91435"/>
                <a:ext cx="692253" cy="40320"/>
                <a:chOff x="2030367" y="4961533"/>
                <a:chExt cx="692253" cy="40320"/>
              </a:xfrm>
            </p:grpSpPr>
            <p:sp>
              <p:nvSpPr>
                <p:cNvPr id="966" name="Google Shape;966;p9"/>
                <p:cNvSpPr/>
                <p:nvPr/>
              </p:nvSpPr>
              <p:spPr>
                <a:xfrm>
                  <a:off x="2030367" y="4977022"/>
                  <a:ext cx="677851" cy="9350"/>
                </a:xfrm>
                <a:custGeom>
                  <a:rect b="b" l="l" r="r" t="t"/>
                  <a:pathLst>
                    <a:path extrusionOk="0" h="26" w="1872">
                      <a:moveTo>
                        <a:pt x="1859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6"/>
                        <a:pt x="6" y="24"/>
                      </a:cubicBezTo>
                      <a:cubicBezTo>
                        <a:pt x="4" y="23"/>
                        <a:pt x="3" y="22"/>
                        <a:pt x="2" y="20"/>
                      </a:cubicBezTo>
                      <a:cubicBezTo>
                        <a:pt x="0" y="18"/>
                        <a:pt x="0" y="15"/>
                        <a:pt x="0" y="13"/>
                      </a:cubicBezTo>
                      <a:cubicBezTo>
                        <a:pt x="0" y="11"/>
                        <a:pt x="0" y="8"/>
                        <a:pt x="2" y="6"/>
                      </a:cubicBezTo>
                      <a:cubicBezTo>
                        <a:pt x="3" y="4"/>
                        <a:pt x="4" y="3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859" y="0"/>
                      </a:lnTo>
                      <a:lnTo>
                        <a:pt x="1859" y="0"/>
                      </a:lnTo>
                      <a:cubicBezTo>
                        <a:pt x="1861" y="0"/>
                        <a:pt x="1863" y="0"/>
                        <a:pt x="1865" y="1"/>
                      </a:cubicBezTo>
                      <a:cubicBezTo>
                        <a:pt x="1867" y="3"/>
                        <a:pt x="1869" y="4"/>
                        <a:pt x="1870" y="6"/>
                      </a:cubicBezTo>
                      <a:cubicBezTo>
                        <a:pt x="1871" y="8"/>
                        <a:pt x="1872" y="11"/>
                        <a:pt x="1872" y="13"/>
                      </a:cubicBezTo>
                      <a:cubicBezTo>
                        <a:pt x="1872" y="15"/>
                        <a:pt x="1871" y="18"/>
                        <a:pt x="1870" y="20"/>
                      </a:cubicBezTo>
                      <a:cubicBezTo>
                        <a:pt x="1869" y="22"/>
                        <a:pt x="1867" y="23"/>
                        <a:pt x="1865" y="24"/>
                      </a:cubicBezTo>
                      <a:cubicBezTo>
                        <a:pt x="1863" y="26"/>
                        <a:pt x="1861" y="26"/>
                        <a:pt x="1859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9"/>
                <p:cNvSpPr/>
                <p:nvPr/>
              </p:nvSpPr>
              <p:spPr>
                <a:xfrm>
                  <a:off x="2684460" y="4963693"/>
                  <a:ext cx="36000" cy="36000"/>
                </a:xfrm>
                <a:custGeom>
                  <a:rect b="b" l="l" r="r" t="t"/>
                  <a:pathLst>
                    <a:path extrusionOk="0" h="100" w="100">
                      <a:moveTo>
                        <a:pt x="100" y="50"/>
                      </a:moveTo>
                      <a:cubicBezTo>
                        <a:pt x="100" y="59"/>
                        <a:pt x="97" y="68"/>
                        <a:pt x="93" y="75"/>
                      </a:cubicBezTo>
                      <a:cubicBezTo>
                        <a:pt x="89" y="83"/>
                        <a:pt x="83" y="89"/>
                        <a:pt x="75" y="93"/>
                      </a:cubicBezTo>
                      <a:cubicBezTo>
                        <a:pt x="68" y="97"/>
                        <a:pt x="59" y="100"/>
                        <a:pt x="50" y="100"/>
                      </a:cubicBezTo>
                      <a:cubicBezTo>
                        <a:pt x="41" y="100"/>
                        <a:pt x="33" y="97"/>
                        <a:pt x="25" y="93"/>
                      </a:cubicBezTo>
                      <a:cubicBezTo>
                        <a:pt x="18" y="89"/>
                        <a:pt x="11" y="83"/>
                        <a:pt x="7" y="75"/>
                      </a:cubicBezTo>
                      <a:cubicBezTo>
                        <a:pt x="3" y="68"/>
                        <a:pt x="0" y="59"/>
                        <a:pt x="0" y="50"/>
                      </a:cubicBezTo>
                      <a:cubicBezTo>
                        <a:pt x="0" y="41"/>
                        <a:pt x="3" y="33"/>
                        <a:pt x="7" y="25"/>
                      </a:cubicBezTo>
                      <a:cubicBezTo>
                        <a:pt x="11" y="17"/>
                        <a:pt x="18" y="12"/>
                        <a:pt x="25" y="7"/>
                      </a:cubicBezTo>
                      <a:cubicBezTo>
                        <a:pt x="33" y="3"/>
                        <a:pt x="41" y="0"/>
                        <a:pt x="50" y="0"/>
                      </a:cubicBezTo>
                      <a:cubicBezTo>
                        <a:pt x="59" y="0"/>
                        <a:pt x="68" y="3"/>
                        <a:pt x="75" y="7"/>
                      </a:cubicBezTo>
                      <a:cubicBezTo>
                        <a:pt x="83" y="12"/>
                        <a:pt x="89" y="17"/>
                        <a:pt x="93" y="25"/>
                      </a:cubicBezTo>
                      <a:cubicBezTo>
                        <a:pt x="97" y="33"/>
                        <a:pt x="100" y="41"/>
                        <a:pt x="100" y="5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9"/>
                <p:cNvSpPr/>
                <p:nvPr/>
              </p:nvSpPr>
              <p:spPr>
                <a:xfrm>
                  <a:off x="2682300" y="4961533"/>
                  <a:ext cx="40320" cy="40320"/>
                </a:xfrm>
                <a:custGeom>
                  <a:rect b="b" l="l" r="r" t="t"/>
                  <a:pathLst>
                    <a:path extrusionOk="0" h="112" w="112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cubicBezTo>
                        <a:pt x="46" y="0"/>
                        <a:pt x="37" y="2"/>
                        <a:pt x="28" y="7"/>
                      </a:cubicBezTo>
                      <a:cubicBezTo>
                        <a:pt x="20" y="12"/>
                        <a:pt x="12" y="20"/>
                        <a:pt x="7" y="28"/>
                      </a:cubicBezTo>
                      <a:cubicBezTo>
                        <a:pt x="2" y="37"/>
                        <a:pt x="0" y="46"/>
                        <a:pt x="0" y="56"/>
                      </a:cubicBezTo>
                      <a:cubicBezTo>
                        <a:pt x="0" y="66"/>
                        <a:pt x="2" y="76"/>
                        <a:pt x="7" y="84"/>
                      </a:cubicBezTo>
                      <a:cubicBezTo>
                        <a:pt x="12" y="93"/>
                        <a:pt x="20" y="100"/>
                        <a:pt x="28" y="105"/>
                      </a:cubicBezTo>
                      <a:cubicBezTo>
                        <a:pt x="37" y="110"/>
                        <a:pt x="46" y="112"/>
                        <a:pt x="56" y="112"/>
                      </a:cubicBezTo>
                      <a:cubicBezTo>
                        <a:pt x="66" y="112"/>
                        <a:pt x="76" y="110"/>
                        <a:pt x="84" y="105"/>
                      </a:cubicBezTo>
                      <a:cubicBezTo>
                        <a:pt x="93" y="100"/>
                        <a:pt x="100" y="93"/>
                        <a:pt x="105" y="84"/>
                      </a:cubicBezTo>
                      <a:cubicBezTo>
                        <a:pt x="110" y="76"/>
                        <a:pt x="112" y="66"/>
                        <a:pt x="112" y="56"/>
                      </a:cubicBezTo>
                      <a:lnTo>
                        <a:pt x="112" y="56"/>
                      </a:lnTo>
                      <a:lnTo>
                        <a:pt x="112" y="56"/>
                      </a:lnTo>
                      <a:cubicBezTo>
                        <a:pt x="112" y="46"/>
                        <a:pt x="110" y="37"/>
                        <a:pt x="105" y="28"/>
                      </a:cubicBezTo>
                      <a:cubicBezTo>
                        <a:pt x="100" y="20"/>
                        <a:pt x="93" y="12"/>
                        <a:pt x="84" y="7"/>
                      </a:cubicBezTo>
                      <a:cubicBezTo>
                        <a:pt x="76" y="2"/>
                        <a:pt x="66" y="0"/>
                        <a:pt x="56" y="0"/>
                      </a:cubicBezTo>
                      <a:moveTo>
                        <a:pt x="56" y="99"/>
                      </a:moveTo>
                      <a:lnTo>
                        <a:pt x="56" y="99"/>
                      </a:lnTo>
                      <a:lnTo>
                        <a:pt x="56" y="99"/>
                      </a:lnTo>
                      <a:cubicBezTo>
                        <a:pt x="48" y="99"/>
                        <a:pt x="41" y="97"/>
                        <a:pt x="34" y="93"/>
                      </a:cubicBezTo>
                      <a:cubicBezTo>
                        <a:pt x="28" y="89"/>
                        <a:pt x="23" y="84"/>
                        <a:pt x="19" y="77"/>
                      </a:cubicBezTo>
                      <a:cubicBezTo>
                        <a:pt x="16" y="71"/>
                        <a:pt x="13" y="64"/>
                        <a:pt x="13" y="56"/>
                      </a:cubicBezTo>
                      <a:cubicBezTo>
                        <a:pt x="13" y="49"/>
                        <a:pt x="16" y="41"/>
                        <a:pt x="19" y="34"/>
                      </a:cubicBezTo>
                      <a:cubicBezTo>
                        <a:pt x="23" y="28"/>
                        <a:pt x="28" y="23"/>
                        <a:pt x="34" y="19"/>
                      </a:cubicBezTo>
                      <a:cubicBezTo>
                        <a:pt x="41" y="16"/>
                        <a:pt x="48" y="13"/>
                        <a:pt x="56" y="13"/>
                      </a:cubicBezTo>
                      <a:cubicBezTo>
                        <a:pt x="64" y="13"/>
                        <a:pt x="72" y="16"/>
                        <a:pt x="78" y="19"/>
                      </a:cubicBezTo>
                      <a:cubicBezTo>
                        <a:pt x="85" y="23"/>
                        <a:pt x="90" y="28"/>
                        <a:pt x="93" y="34"/>
                      </a:cubicBezTo>
                      <a:cubicBezTo>
                        <a:pt x="97" y="41"/>
                        <a:pt x="99" y="48"/>
                        <a:pt x="99" y="56"/>
                      </a:cubicBezTo>
                      <a:lnTo>
                        <a:pt x="99" y="56"/>
                      </a:lnTo>
                      <a:lnTo>
                        <a:pt x="99" y="56"/>
                      </a:lnTo>
                      <a:cubicBezTo>
                        <a:pt x="99" y="63"/>
                        <a:pt x="97" y="71"/>
                        <a:pt x="93" y="77"/>
                      </a:cubicBezTo>
                      <a:cubicBezTo>
                        <a:pt x="90" y="84"/>
                        <a:pt x="85" y="89"/>
                        <a:pt x="78" y="93"/>
                      </a:cubicBezTo>
                      <a:cubicBezTo>
                        <a:pt x="72" y="97"/>
                        <a:pt x="64" y="99"/>
                        <a:pt x="56" y="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9"/>
              <p:cNvGrpSpPr/>
              <p:nvPr/>
            </p:nvGrpSpPr>
            <p:grpSpPr>
              <a:xfrm rot="-5400000">
                <a:off x="3017411" y="65433"/>
                <a:ext cx="39148" cy="555033"/>
                <a:chOff x="91453" y="1540729"/>
                <a:chExt cx="39148" cy="555033"/>
              </a:xfrm>
            </p:grpSpPr>
            <p:sp>
              <p:nvSpPr>
                <p:cNvPr id="970" name="Google Shape;970;p9"/>
                <p:cNvSpPr/>
                <p:nvPr/>
              </p:nvSpPr>
              <p:spPr>
                <a:xfrm>
                  <a:off x="105938" y="1540729"/>
                  <a:ext cx="10175" cy="541800"/>
                </a:xfrm>
                <a:custGeom>
                  <a:rect b="b" l="l" r="r" t="t"/>
                  <a:pathLst>
                    <a:path extrusionOk="0" h="751" w="26">
                      <a:moveTo>
                        <a:pt x="13" y="751"/>
                      </a:moveTo>
                      <a:lnTo>
                        <a:pt x="13" y="751"/>
                      </a:lnTo>
                      <a:cubicBezTo>
                        <a:pt x="11" y="751"/>
                        <a:pt x="8" y="750"/>
                        <a:pt x="6" y="749"/>
                      </a:cubicBezTo>
                      <a:cubicBezTo>
                        <a:pt x="4" y="748"/>
                        <a:pt x="2" y="746"/>
                        <a:pt x="1" y="744"/>
                      </a:cubicBezTo>
                      <a:cubicBezTo>
                        <a:pt x="-1" y="742"/>
                        <a:pt x="0" y="740"/>
                        <a:pt x="0" y="738"/>
                      </a:cubicBezTo>
                      <a:lnTo>
                        <a:pt x="0" y="14"/>
                      </a:lnTo>
                      <a:lnTo>
                        <a:pt x="0" y="14"/>
                      </a:lnTo>
                      <a:cubicBezTo>
                        <a:pt x="0" y="11"/>
                        <a:pt x="-1" y="9"/>
                        <a:pt x="1" y="7"/>
                      </a:cubicBezTo>
                      <a:cubicBezTo>
                        <a:pt x="2" y="5"/>
                        <a:pt x="4" y="3"/>
                        <a:pt x="6" y="2"/>
                      </a:cubicBezTo>
                      <a:cubicBezTo>
                        <a:pt x="8" y="1"/>
                        <a:pt x="11" y="0"/>
                        <a:pt x="13" y="0"/>
                      </a:cubicBezTo>
                      <a:lnTo>
                        <a:pt x="13" y="0"/>
                      </a:lnTo>
                      <a:cubicBezTo>
                        <a:pt x="15" y="0"/>
                        <a:pt x="17" y="1"/>
                        <a:pt x="19" y="2"/>
                      </a:cubicBezTo>
                      <a:cubicBezTo>
                        <a:pt x="21" y="3"/>
                        <a:pt x="23" y="5"/>
                        <a:pt x="24" y="7"/>
                      </a:cubicBezTo>
                      <a:cubicBezTo>
                        <a:pt x="25" y="9"/>
                        <a:pt x="26" y="11"/>
                        <a:pt x="26" y="14"/>
                      </a:cubicBezTo>
                      <a:lnTo>
                        <a:pt x="26" y="14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lnTo>
                        <a:pt x="26" y="737"/>
                      </a:lnTo>
                      <a:cubicBezTo>
                        <a:pt x="26" y="740"/>
                        <a:pt x="25" y="742"/>
                        <a:pt x="24" y="744"/>
                      </a:cubicBezTo>
                      <a:cubicBezTo>
                        <a:pt x="23" y="746"/>
                        <a:pt x="21" y="748"/>
                        <a:pt x="19" y="749"/>
                      </a:cubicBezTo>
                      <a:cubicBezTo>
                        <a:pt x="17" y="750"/>
                        <a:pt x="15" y="751"/>
                        <a:pt x="13" y="7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9"/>
                <p:cNvSpPr/>
                <p:nvPr/>
              </p:nvSpPr>
              <p:spPr>
                <a:xfrm>
                  <a:off x="91452" y="2057272"/>
                  <a:ext cx="39148" cy="38490"/>
                </a:xfrm>
                <a:custGeom>
                  <a:rect b="b" l="l" r="r" t="t"/>
                  <a:pathLst>
                    <a:path extrusionOk="0" h="99" w="100">
                      <a:moveTo>
                        <a:pt x="100" y="49"/>
                      </a:moveTo>
                      <a:cubicBezTo>
                        <a:pt x="100" y="58"/>
                        <a:pt x="97" y="66"/>
                        <a:pt x="93" y="74"/>
                      </a:cubicBezTo>
                      <a:cubicBezTo>
                        <a:pt x="89" y="81"/>
                        <a:pt x="82" y="87"/>
                        <a:pt x="75" y="92"/>
                      </a:cubicBezTo>
                      <a:cubicBezTo>
                        <a:pt x="67" y="96"/>
                        <a:pt x="59" y="99"/>
                        <a:pt x="50" y="99"/>
                      </a:cubicBezTo>
                      <a:cubicBezTo>
                        <a:pt x="41" y="99"/>
                        <a:pt x="33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3" y="1"/>
                        <a:pt x="41" y="0"/>
                        <a:pt x="50" y="0"/>
                      </a:cubicBezTo>
                      <a:cubicBezTo>
                        <a:pt x="59" y="0"/>
                        <a:pt x="67" y="1"/>
                        <a:pt x="75" y="6"/>
                      </a:cubicBezTo>
                      <a:cubicBezTo>
                        <a:pt x="82" y="10"/>
                        <a:pt x="89" y="17"/>
                        <a:pt x="93" y="24"/>
                      </a:cubicBezTo>
                      <a:cubicBezTo>
                        <a:pt x="97" y="32"/>
                        <a:pt x="100" y="41"/>
                        <a:pt x="100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2" name="Google Shape;972;p9"/>
              <p:cNvGrpSpPr/>
              <p:nvPr/>
            </p:nvGrpSpPr>
            <p:grpSpPr>
              <a:xfrm>
                <a:off x="2860676" y="132450"/>
                <a:ext cx="182880" cy="128016"/>
                <a:chOff x="6057360" y="1314720"/>
                <a:chExt cx="182880" cy="128016"/>
              </a:xfrm>
            </p:grpSpPr>
            <p:sp>
              <p:nvSpPr>
                <p:cNvPr id="973" name="Google Shape;973;p9"/>
                <p:cNvSpPr/>
                <p:nvPr/>
              </p:nvSpPr>
              <p:spPr>
                <a:xfrm>
                  <a:off x="6057360" y="1314720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9"/>
                <p:cNvSpPr/>
                <p:nvPr/>
              </p:nvSpPr>
              <p:spPr>
                <a:xfrm>
                  <a:off x="6057360" y="1366308"/>
                  <a:ext cx="182880" cy="25317"/>
                </a:xfrm>
                <a:custGeom>
                  <a:rect b="b" l="l" r="r" t="t"/>
                  <a:pathLst>
                    <a:path extrusionOk="0" h="53" w="391">
                      <a:moveTo>
                        <a:pt x="0" y="0"/>
                      </a:moveTo>
                      <a:lnTo>
                        <a:pt x="391" y="0"/>
                      </a:lnTo>
                      <a:lnTo>
                        <a:pt x="391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9"/>
                <p:cNvSpPr/>
                <p:nvPr/>
              </p:nvSpPr>
              <p:spPr>
                <a:xfrm>
                  <a:off x="6057360" y="1417419"/>
                  <a:ext cx="144995" cy="25317"/>
                </a:xfrm>
                <a:custGeom>
                  <a:rect b="b" l="l" r="r" t="t"/>
                  <a:pathLst>
                    <a:path extrusionOk="0" h="53" w="310">
                      <a:moveTo>
                        <a:pt x="0" y="0"/>
                      </a:moveTo>
                      <a:lnTo>
                        <a:pt x="310" y="0"/>
                      </a:lnTo>
                      <a:lnTo>
                        <a:pt x="310" y="53"/>
                      </a:lnTo>
                      <a:lnTo>
                        <a:pt x="0" y="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6" name="Google Shape;976;p9"/>
              <p:cNvGrpSpPr/>
              <p:nvPr/>
            </p:nvGrpSpPr>
            <p:grpSpPr>
              <a:xfrm rot="5400000">
                <a:off x="-82826" y="793409"/>
                <a:ext cx="704015" cy="39002"/>
                <a:chOff x="795849" y="289913"/>
                <a:chExt cx="704015" cy="39002"/>
              </a:xfrm>
            </p:grpSpPr>
            <p:sp>
              <p:nvSpPr>
                <p:cNvPr id="977" name="Google Shape;977;p9"/>
                <p:cNvSpPr/>
                <p:nvPr/>
              </p:nvSpPr>
              <p:spPr>
                <a:xfrm>
                  <a:off x="809244" y="304490"/>
                  <a:ext cx="690621" cy="10243"/>
                </a:xfrm>
                <a:custGeom>
                  <a:rect b="b" l="l" r="r" t="t"/>
                  <a:pathLst>
                    <a:path extrusionOk="0" h="26" w="1753">
                      <a:moveTo>
                        <a:pt x="1740" y="26"/>
                      </a:moveTo>
                      <a:lnTo>
                        <a:pt x="13" y="26"/>
                      </a:lnTo>
                      <a:lnTo>
                        <a:pt x="13" y="26"/>
                      </a:lnTo>
                      <a:cubicBezTo>
                        <a:pt x="11" y="26"/>
                        <a:pt x="8" y="25"/>
                        <a:pt x="6" y="24"/>
                      </a:cubicBezTo>
                      <a:cubicBezTo>
                        <a:pt x="4" y="23"/>
                        <a:pt x="3" y="21"/>
                        <a:pt x="2" y="19"/>
                      </a:cubicBezTo>
                      <a:cubicBezTo>
                        <a:pt x="0" y="17"/>
                        <a:pt x="0" y="15"/>
                        <a:pt x="0" y="13"/>
                      </a:cubicBezTo>
                      <a:lnTo>
                        <a:pt x="0" y="13"/>
                      </a:lnTo>
                      <a:cubicBezTo>
                        <a:pt x="0" y="10"/>
                        <a:pt x="0" y="8"/>
                        <a:pt x="2" y="6"/>
                      </a:cubicBezTo>
                      <a:cubicBezTo>
                        <a:pt x="3" y="4"/>
                        <a:pt x="4" y="2"/>
                        <a:pt x="6" y="1"/>
                      </a:cubicBezTo>
                      <a:cubicBezTo>
                        <a:pt x="8" y="0"/>
                        <a:pt x="11" y="0"/>
                        <a:pt x="13" y="0"/>
                      </a:cubicBezTo>
                      <a:lnTo>
                        <a:pt x="1740" y="0"/>
                      </a:lnTo>
                      <a:lnTo>
                        <a:pt x="1740" y="0"/>
                      </a:lnTo>
                      <a:cubicBezTo>
                        <a:pt x="1742" y="0"/>
                        <a:pt x="1744" y="0"/>
                        <a:pt x="1746" y="1"/>
                      </a:cubicBezTo>
                      <a:cubicBezTo>
                        <a:pt x="1748" y="2"/>
                        <a:pt x="1750" y="4"/>
                        <a:pt x="1751" y="6"/>
                      </a:cubicBezTo>
                      <a:cubicBezTo>
                        <a:pt x="1752" y="8"/>
                        <a:pt x="1753" y="10"/>
                        <a:pt x="1753" y="13"/>
                      </a:cubicBezTo>
                      <a:lnTo>
                        <a:pt x="1753" y="13"/>
                      </a:lnTo>
                      <a:lnTo>
                        <a:pt x="1753" y="13"/>
                      </a:lnTo>
                      <a:cubicBezTo>
                        <a:pt x="1753" y="15"/>
                        <a:pt x="1752" y="17"/>
                        <a:pt x="1751" y="19"/>
                      </a:cubicBezTo>
                      <a:cubicBezTo>
                        <a:pt x="1750" y="21"/>
                        <a:pt x="1748" y="23"/>
                        <a:pt x="1746" y="24"/>
                      </a:cubicBezTo>
                      <a:cubicBezTo>
                        <a:pt x="1744" y="25"/>
                        <a:pt x="1742" y="26"/>
                        <a:pt x="1740" y="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9"/>
                <p:cNvSpPr/>
                <p:nvPr/>
              </p:nvSpPr>
              <p:spPr>
                <a:xfrm>
                  <a:off x="795849" y="289913"/>
                  <a:ext cx="39003" cy="39002"/>
                </a:xfrm>
                <a:custGeom>
                  <a:rect b="b" l="l" r="r" t="t"/>
                  <a:pathLst>
                    <a:path extrusionOk="0" h="99" w="99">
                      <a:moveTo>
                        <a:pt x="99" y="49"/>
                      </a:moveTo>
                      <a:cubicBezTo>
                        <a:pt x="99" y="58"/>
                        <a:pt x="97" y="66"/>
                        <a:pt x="93" y="74"/>
                      </a:cubicBezTo>
                      <a:cubicBezTo>
                        <a:pt x="88" y="81"/>
                        <a:pt x="81" y="87"/>
                        <a:pt x="74" y="92"/>
                      </a:cubicBezTo>
                      <a:cubicBezTo>
                        <a:pt x="66" y="96"/>
                        <a:pt x="58" y="99"/>
                        <a:pt x="50" y="99"/>
                      </a:cubicBezTo>
                      <a:cubicBezTo>
                        <a:pt x="41" y="99"/>
                        <a:pt x="32" y="96"/>
                        <a:pt x="25" y="92"/>
                      </a:cubicBezTo>
                      <a:cubicBezTo>
                        <a:pt x="17" y="87"/>
                        <a:pt x="11" y="81"/>
                        <a:pt x="7" y="74"/>
                      </a:cubicBezTo>
                      <a:cubicBezTo>
                        <a:pt x="2" y="66"/>
                        <a:pt x="0" y="58"/>
                        <a:pt x="0" y="49"/>
                      </a:cubicBezTo>
                      <a:cubicBezTo>
                        <a:pt x="0" y="41"/>
                        <a:pt x="2" y="32"/>
                        <a:pt x="7" y="24"/>
                      </a:cubicBezTo>
                      <a:cubicBezTo>
                        <a:pt x="11" y="17"/>
                        <a:pt x="17" y="10"/>
                        <a:pt x="25" y="6"/>
                      </a:cubicBezTo>
                      <a:cubicBezTo>
                        <a:pt x="32" y="1"/>
                        <a:pt x="41" y="0"/>
                        <a:pt x="50" y="0"/>
                      </a:cubicBezTo>
                      <a:cubicBezTo>
                        <a:pt x="58" y="0"/>
                        <a:pt x="66" y="1"/>
                        <a:pt x="74" y="6"/>
                      </a:cubicBezTo>
                      <a:cubicBezTo>
                        <a:pt x="81" y="10"/>
                        <a:pt x="88" y="17"/>
                        <a:pt x="93" y="24"/>
                      </a:cubicBezTo>
                      <a:cubicBezTo>
                        <a:pt x="97" y="32"/>
                        <a:pt x="99" y="41"/>
                        <a:pt x="99" y="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9" name="Google Shape;979;p9"/>
          <p:cNvSpPr txBox="1"/>
          <p:nvPr>
            <p:ph type="title"/>
          </p:nvPr>
        </p:nvSpPr>
        <p:spPr>
          <a:xfrm>
            <a:off x="2286000" y="1474712"/>
            <a:ext cx="45720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0" name="Google Shape;980;p9"/>
          <p:cNvSpPr txBox="1"/>
          <p:nvPr>
            <p:ph idx="1" type="subTitle"/>
          </p:nvPr>
        </p:nvSpPr>
        <p:spPr>
          <a:xfrm>
            <a:off x="2286000" y="3028588"/>
            <a:ext cx="457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"/>
          <p:cNvSpPr/>
          <p:nvPr>
            <p:ph idx="2" type="pic"/>
          </p:nvPr>
        </p:nvSpPr>
        <p:spPr>
          <a:xfrm>
            <a:off x="0" y="-2287"/>
            <a:ext cx="91440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983" name="Google Shape;983;p10"/>
          <p:cNvSpPr txBox="1"/>
          <p:nvPr>
            <p:ph type="title"/>
          </p:nvPr>
        </p:nvSpPr>
        <p:spPr>
          <a:xfrm>
            <a:off x="713250" y="4009700"/>
            <a:ext cx="7717500" cy="594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29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3" name="Google Shape;3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4" name="Google Shape;3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2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11" Type="http://schemas.openxmlformats.org/officeDocument/2006/relationships/image" Target="../media/image25.png"/><Relationship Id="rId10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p46"/>
          <p:cNvSpPr txBox="1"/>
          <p:nvPr>
            <p:ph type="ctrTitle"/>
          </p:nvPr>
        </p:nvSpPr>
        <p:spPr>
          <a:xfrm>
            <a:off x="1017900" y="1313300"/>
            <a:ext cx="7016100" cy="17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Real-World Data (RWD)  Pipeline</a:t>
            </a:r>
            <a:endParaRPr/>
          </a:p>
        </p:txBody>
      </p:sp>
      <p:sp>
        <p:nvSpPr>
          <p:cNvPr id="3286" name="Google Shape;3286;p46"/>
          <p:cNvSpPr txBox="1"/>
          <p:nvPr>
            <p:ph idx="1" type="subTitle"/>
          </p:nvPr>
        </p:nvSpPr>
        <p:spPr>
          <a:xfrm>
            <a:off x="1600200" y="3418596"/>
            <a:ext cx="594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Hamad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Gul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7" name="Google Shape;3287;p46"/>
          <p:cNvCxnSpPr/>
          <p:nvPr/>
        </p:nvCxnSpPr>
        <p:spPr>
          <a:xfrm>
            <a:off x="3886200" y="3234600"/>
            <a:ext cx="137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288" name="Google Shape;3288;p46"/>
          <p:cNvGrpSpPr/>
          <p:nvPr/>
        </p:nvGrpSpPr>
        <p:grpSpPr>
          <a:xfrm>
            <a:off x="7168896" y="3602736"/>
            <a:ext cx="1748951" cy="815256"/>
            <a:chOff x="7168896" y="3602736"/>
            <a:chExt cx="1748951" cy="815256"/>
          </a:xfrm>
        </p:grpSpPr>
        <p:grpSp>
          <p:nvGrpSpPr>
            <p:cNvPr id="3289" name="Google Shape;3289;p46"/>
            <p:cNvGrpSpPr/>
            <p:nvPr/>
          </p:nvGrpSpPr>
          <p:grpSpPr>
            <a:xfrm>
              <a:off x="8339328" y="4222451"/>
              <a:ext cx="578519" cy="39002"/>
              <a:chOff x="795849" y="289913"/>
              <a:chExt cx="578519" cy="39002"/>
            </a:xfrm>
          </p:grpSpPr>
          <p:sp>
            <p:nvSpPr>
              <p:cNvPr id="3290" name="Google Shape;3290;p46"/>
              <p:cNvSpPr/>
              <p:nvPr/>
            </p:nvSpPr>
            <p:spPr>
              <a:xfrm>
                <a:off x="809245" y="304513"/>
                <a:ext cx="565123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46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2" name="Google Shape;3292;p46"/>
            <p:cNvGrpSpPr/>
            <p:nvPr/>
          </p:nvGrpSpPr>
          <p:grpSpPr>
            <a:xfrm flipH="1">
              <a:off x="7168896" y="3602736"/>
              <a:ext cx="1076400" cy="815256"/>
              <a:chOff x="996696" y="3300984"/>
              <a:chExt cx="1076400" cy="815256"/>
            </a:xfrm>
          </p:grpSpPr>
          <p:grpSp>
            <p:nvGrpSpPr>
              <p:cNvPr id="3293" name="Google Shape;3293;p46"/>
              <p:cNvGrpSpPr/>
              <p:nvPr/>
            </p:nvGrpSpPr>
            <p:grpSpPr>
              <a:xfrm>
                <a:off x="996696" y="3474720"/>
                <a:ext cx="1076400" cy="641520"/>
                <a:chOff x="859130" y="3488410"/>
                <a:chExt cx="1076400" cy="641520"/>
              </a:xfrm>
            </p:grpSpPr>
            <p:sp>
              <p:nvSpPr>
                <p:cNvPr id="3294" name="Google Shape;3294;p46"/>
                <p:cNvSpPr/>
                <p:nvPr/>
              </p:nvSpPr>
              <p:spPr>
                <a:xfrm>
                  <a:off x="954170" y="3526570"/>
                  <a:ext cx="886680" cy="523080"/>
                </a:xfrm>
                <a:custGeom>
                  <a:rect b="b" l="l" r="r" t="t"/>
                  <a:pathLst>
                    <a:path extrusionOk="0" h="1453" w="2463">
                      <a:moveTo>
                        <a:pt x="0" y="0"/>
                      </a:moveTo>
                      <a:lnTo>
                        <a:pt x="2463" y="0"/>
                      </a:lnTo>
                      <a:lnTo>
                        <a:pt x="2463" y="1453"/>
                      </a:lnTo>
                      <a:lnTo>
                        <a:pt x="0" y="14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5" name="Google Shape;3295;p46"/>
                <p:cNvSpPr/>
                <p:nvPr/>
              </p:nvSpPr>
              <p:spPr>
                <a:xfrm>
                  <a:off x="859130" y="3488410"/>
                  <a:ext cx="1076400" cy="641520"/>
                </a:xfrm>
                <a:custGeom>
                  <a:rect b="b" l="l" r="r" t="t"/>
                  <a:pathLst>
                    <a:path extrusionOk="0" h="1782" w="2990">
                      <a:moveTo>
                        <a:pt x="2827" y="1638"/>
                      </a:moveTo>
                      <a:lnTo>
                        <a:pt x="2827" y="65"/>
                      </a:lnTo>
                      <a:lnTo>
                        <a:pt x="2827" y="65"/>
                      </a:lnTo>
                      <a:cubicBezTo>
                        <a:pt x="2826" y="54"/>
                        <a:pt x="2824" y="42"/>
                        <a:pt x="2818" y="33"/>
                      </a:cubicBezTo>
                      <a:cubicBezTo>
                        <a:pt x="2813" y="22"/>
                        <a:pt x="2804" y="15"/>
                        <a:pt x="2794" y="9"/>
                      </a:cubicBezTo>
                      <a:cubicBezTo>
                        <a:pt x="2784" y="3"/>
                        <a:pt x="2773" y="0"/>
                        <a:pt x="2761" y="0"/>
                      </a:cubicBezTo>
                      <a:lnTo>
                        <a:pt x="2761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cubicBezTo>
                        <a:pt x="217" y="0"/>
                        <a:pt x="206" y="3"/>
                        <a:pt x="196" y="9"/>
                      </a:cubicBezTo>
                      <a:cubicBezTo>
                        <a:pt x="186" y="15"/>
                        <a:pt x="177" y="22"/>
                        <a:pt x="172" y="33"/>
                      </a:cubicBezTo>
                      <a:cubicBezTo>
                        <a:pt x="166" y="42"/>
                        <a:pt x="164" y="54"/>
                        <a:pt x="164" y="65"/>
                      </a:cubicBezTo>
                      <a:lnTo>
                        <a:pt x="164" y="1638"/>
                      </a:lnTo>
                      <a:lnTo>
                        <a:pt x="0" y="1638"/>
                      </a:lnTo>
                      <a:lnTo>
                        <a:pt x="0" y="1692"/>
                      </a:lnTo>
                      <a:lnTo>
                        <a:pt x="0" y="1692"/>
                      </a:lnTo>
                      <a:cubicBezTo>
                        <a:pt x="0" y="1708"/>
                        <a:pt x="4" y="1723"/>
                        <a:pt x="12" y="1737"/>
                      </a:cubicBezTo>
                      <a:cubicBezTo>
                        <a:pt x="20" y="1751"/>
                        <a:pt x="31" y="1763"/>
                        <a:pt x="45" y="1770"/>
                      </a:cubicBezTo>
                      <a:cubicBezTo>
                        <a:pt x="59" y="1778"/>
                        <a:pt x="74" y="1782"/>
                        <a:pt x="90" y="1782"/>
                      </a:cubicBezTo>
                      <a:lnTo>
                        <a:pt x="2900" y="1782"/>
                      </a:lnTo>
                      <a:lnTo>
                        <a:pt x="2900" y="1782"/>
                      </a:lnTo>
                      <a:cubicBezTo>
                        <a:pt x="2916" y="1782"/>
                        <a:pt x="2931" y="1778"/>
                        <a:pt x="2945" y="1770"/>
                      </a:cubicBezTo>
                      <a:cubicBezTo>
                        <a:pt x="2959" y="1763"/>
                        <a:pt x="2970" y="1751"/>
                        <a:pt x="2978" y="1737"/>
                      </a:cubicBezTo>
                      <a:cubicBezTo>
                        <a:pt x="2986" y="1723"/>
                        <a:pt x="2990" y="1708"/>
                        <a:pt x="2990" y="1692"/>
                      </a:cubicBezTo>
                      <a:lnTo>
                        <a:pt x="2990" y="1638"/>
                      </a:lnTo>
                      <a:lnTo>
                        <a:pt x="2827" y="1638"/>
                      </a:lnTo>
                      <a:moveTo>
                        <a:pt x="190" y="65"/>
                      </a:moveTo>
                      <a:lnTo>
                        <a:pt x="190" y="65"/>
                      </a:lnTo>
                      <a:cubicBezTo>
                        <a:pt x="190" y="59"/>
                        <a:pt x="192" y="52"/>
                        <a:pt x="195" y="46"/>
                      </a:cubicBezTo>
                      <a:cubicBezTo>
                        <a:pt x="198" y="40"/>
                        <a:pt x="203" y="35"/>
                        <a:pt x="209" y="32"/>
                      </a:cubicBezTo>
                      <a:cubicBezTo>
                        <a:pt x="215" y="28"/>
                        <a:pt x="222" y="26"/>
                        <a:pt x="229" y="26"/>
                      </a:cubicBezTo>
                      <a:lnTo>
                        <a:pt x="229" y="26"/>
                      </a:lnTo>
                      <a:lnTo>
                        <a:pt x="2761" y="26"/>
                      </a:lnTo>
                      <a:lnTo>
                        <a:pt x="2761" y="26"/>
                      </a:lnTo>
                      <a:lnTo>
                        <a:pt x="2761" y="26"/>
                      </a:lnTo>
                      <a:cubicBezTo>
                        <a:pt x="2768" y="26"/>
                        <a:pt x="2774" y="28"/>
                        <a:pt x="2780" y="32"/>
                      </a:cubicBezTo>
                      <a:cubicBezTo>
                        <a:pt x="2786" y="35"/>
                        <a:pt x="2792" y="40"/>
                        <a:pt x="2795" y="46"/>
                      </a:cubicBezTo>
                      <a:cubicBezTo>
                        <a:pt x="2799" y="52"/>
                        <a:pt x="2800" y="59"/>
                        <a:pt x="2800" y="65"/>
                      </a:cubicBezTo>
                      <a:lnTo>
                        <a:pt x="2800" y="65"/>
                      </a:lnTo>
                      <a:lnTo>
                        <a:pt x="2800" y="1638"/>
                      </a:lnTo>
                      <a:lnTo>
                        <a:pt x="190" y="1638"/>
                      </a:lnTo>
                      <a:lnTo>
                        <a:pt x="190" y="65"/>
                      </a:lnTo>
                      <a:moveTo>
                        <a:pt x="2964" y="1692"/>
                      </a:moveTo>
                      <a:lnTo>
                        <a:pt x="2964" y="1692"/>
                      </a:lnTo>
                      <a:cubicBezTo>
                        <a:pt x="2964" y="1703"/>
                        <a:pt x="2961" y="1714"/>
                        <a:pt x="2955" y="1724"/>
                      </a:cubicBezTo>
                      <a:cubicBezTo>
                        <a:pt x="2950" y="1733"/>
                        <a:pt x="2942" y="1741"/>
                        <a:pt x="2932" y="1747"/>
                      </a:cubicBezTo>
                      <a:cubicBezTo>
                        <a:pt x="2922" y="1753"/>
                        <a:pt x="2911" y="1755"/>
                        <a:pt x="2900" y="1755"/>
                      </a:cubicBezTo>
                      <a:lnTo>
                        <a:pt x="90" y="1755"/>
                      </a:lnTo>
                      <a:lnTo>
                        <a:pt x="90" y="1755"/>
                      </a:lnTo>
                      <a:cubicBezTo>
                        <a:pt x="78" y="1755"/>
                        <a:pt x="68" y="1753"/>
                        <a:pt x="58" y="1747"/>
                      </a:cubicBezTo>
                      <a:cubicBezTo>
                        <a:pt x="48" y="1741"/>
                        <a:pt x="40" y="1733"/>
                        <a:pt x="35" y="1724"/>
                      </a:cubicBezTo>
                      <a:cubicBezTo>
                        <a:pt x="29" y="1714"/>
                        <a:pt x="26" y="1703"/>
                        <a:pt x="26" y="1692"/>
                      </a:cubicBezTo>
                      <a:lnTo>
                        <a:pt x="26" y="1664"/>
                      </a:lnTo>
                      <a:lnTo>
                        <a:pt x="2962" y="1664"/>
                      </a:lnTo>
                      <a:lnTo>
                        <a:pt x="2964" y="1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6" name="Google Shape;3296;p46"/>
              <p:cNvGrpSpPr/>
              <p:nvPr/>
            </p:nvGrpSpPr>
            <p:grpSpPr>
              <a:xfrm>
                <a:off x="1572757" y="3300984"/>
                <a:ext cx="441301" cy="82200"/>
                <a:chOff x="4821674" y="518100"/>
                <a:chExt cx="441301" cy="82200"/>
              </a:xfrm>
            </p:grpSpPr>
            <p:grpSp>
              <p:nvGrpSpPr>
                <p:cNvPr id="3297" name="Google Shape;3297;p46"/>
                <p:cNvGrpSpPr/>
                <p:nvPr/>
              </p:nvGrpSpPr>
              <p:grpSpPr>
                <a:xfrm flipH="1" rot="10800000">
                  <a:off x="4821674" y="518244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3298" name="Google Shape;3298;p46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9" name="Google Shape;3299;p46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00" name="Google Shape;3300;p46"/>
                <p:cNvSpPr/>
                <p:nvPr/>
              </p:nvSpPr>
              <p:spPr>
                <a:xfrm flipH="1" rot="10800000">
                  <a:off x="4941379" y="518244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1" name="Google Shape;3301;p46"/>
                <p:cNvSpPr/>
                <p:nvPr/>
              </p:nvSpPr>
              <p:spPr>
                <a:xfrm>
                  <a:off x="5061075" y="518100"/>
                  <a:ext cx="82200" cy="82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302" name="Google Shape;3302;p46"/>
                <p:cNvSpPr/>
                <p:nvPr/>
              </p:nvSpPr>
              <p:spPr>
                <a:xfrm flipH="1" rot="10800000">
                  <a:off x="5180629" y="518244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55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</a:t>
            </a:r>
            <a:br>
              <a:rPr lang="en"/>
            </a:br>
            <a:r>
              <a:rPr lang="en"/>
              <a:t>(The</a:t>
            </a:r>
            <a:r>
              <a:rPr lang="en">
                <a:solidFill>
                  <a:schemeClr val="dk2"/>
                </a:solidFill>
              </a:rPr>
              <a:t> Why</a:t>
            </a:r>
            <a:r>
              <a:rPr lang="en"/>
              <a:t>)</a:t>
            </a:r>
            <a:endParaRPr/>
          </a:p>
        </p:txBody>
      </p:sp>
      <p:sp>
        <p:nvSpPr>
          <p:cNvPr id="3470" name="Google Shape;3470;p55"/>
          <p:cNvSpPr txBox="1"/>
          <p:nvPr>
            <p:ph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471" name="Google Shape;3471;p55"/>
          <p:cNvGrpSpPr/>
          <p:nvPr/>
        </p:nvGrpSpPr>
        <p:grpSpPr>
          <a:xfrm>
            <a:off x="437676" y="3379786"/>
            <a:ext cx="1372836" cy="786809"/>
            <a:chOff x="437676" y="3379786"/>
            <a:chExt cx="1372836" cy="786809"/>
          </a:xfrm>
        </p:grpSpPr>
        <p:grpSp>
          <p:nvGrpSpPr>
            <p:cNvPr id="3472" name="Google Shape;3472;p55"/>
            <p:cNvGrpSpPr/>
            <p:nvPr/>
          </p:nvGrpSpPr>
          <p:grpSpPr>
            <a:xfrm>
              <a:off x="896112" y="3379786"/>
              <a:ext cx="914400" cy="786809"/>
              <a:chOff x="7333488" y="3484850"/>
              <a:chExt cx="914400" cy="786809"/>
            </a:xfrm>
          </p:grpSpPr>
          <p:sp>
            <p:nvSpPr>
              <p:cNvPr id="3473" name="Google Shape;3473;p55"/>
              <p:cNvSpPr/>
              <p:nvPr/>
            </p:nvSpPr>
            <p:spPr>
              <a:xfrm>
                <a:off x="7387227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55"/>
              <p:cNvSpPr/>
              <p:nvPr/>
            </p:nvSpPr>
            <p:spPr>
              <a:xfrm>
                <a:off x="7333488" y="4081094"/>
                <a:ext cx="261137" cy="190565"/>
              </a:xfrm>
              <a:custGeom>
                <a:rect b="b" l="l" r="r" t="t"/>
                <a:pathLst>
                  <a:path extrusionOk="0" h="458" w="622">
                    <a:moveTo>
                      <a:pt x="622" y="150"/>
                    </a:moveTo>
                    <a:lnTo>
                      <a:pt x="622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4" y="38"/>
                      <a:pt x="402" y="22"/>
                    </a:cubicBezTo>
                    <a:cubicBezTo>
                      <a:pt x="413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cubicBezTo>
                      <a:pt x="498" y="0"/>
                      <a:pt x="523" y="7"/>
                      <a:pt x="546" y="20"/>
                    </a:cubicBezTo>
                    <a:cubicBezTo>
                      <a:pt x="568" y="33"/>
                      <a:pt x="588" y="52"/>
                      <a:pt x="602" y="75"/>
                    </a:cubicBezTo>
                    <a:cubicBezTo>
                      <a:pt x="615" y="98"/>
                      <a:pt x="622" y="124"/>
                      <a:pt x="622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55"/>
              <p:cNvSpPr/>
              <p:nvPr/>
            </p:nvSpPr>
            <p:spPr>
              <a:xfrm>
                <a:off x="8040909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55"/>
              <p:cNvSpPr/>
              <p:nvPr/>
            </p:nvSpPr>
            <p:spPr>
              <a:xfrm>
                <a:off x="7987171" y="4081094"/>
                <a:ext cx="260718" cy="190565"/>
              </a:xfrm>
              <a:custGeom>
                <a:rect b="b" l="l" r="r" t="t"/>
                <a:pathLst>
                  <a:path extrusionOk="0" h="458" w="621">
                    <a:moveTo>
                      <a:pt x="621" y="150"/>
                    </a:moveTo>
                    <a:lnTo>
                      <a:pt x="621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3" y="38"/>
                      <a:pt x="402" y="22"/>
                    </a:cubicBezTo>
                    <a:cubicBezTo>
                      <a:pt x="412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lnTo>
                      <a:pt x="472" y="0"/>
                    </a:lnTo>
                    <a:cubicBezTo>
                      <a:pt x="498" y="0"/>
                      <a:pt x="524" y="7"/>
                      <a:pt x="546" y="20"/>
                    </a:cubicBezTo>
                    <a:cubicBezTo>
                      <a:pt x="569" y="33"/>
                      <a:pt x="588" y="52"/>
                      <a:pt x="601" y="75"/>
                    </a:cubicBezTo>
                    <a:cubicBezTo>
                      <a:pt x="614" y="98"/>
                      <a:pt x="621" y="124"/>
                      <a:pt x="621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55"/>
              <p:cNvSpPr/>
              <p:nvPr/>
            </p:nvSpPr>
            <p:spPr>
              <a:xfrm>
                <a:off x="7700843" y="3858075"/>
                <a:ext cx="180109" cy="178082"/>
              </a:xfrm>
              <a:custGeom>
                <a:rect b="b" l="l" r="r" t="t"/>
                <a:pathLst>
                  <a:path extrusionOk="0" h="428" w="429">
                    <a:moveTo>
                      <a:pt x="264" y="6"/>
                    </a:moveTo>
                    <a:cubicBezTo>
                      <a:pt x="300" y="14"/>
                      <a:pt x="334" y="32"/>
                      <a:pt x="362" y="58"/>
                    </a:cubicBezTo>
                    <a:cubicBezTo>
                      <a:pt x="389" y="84"/>
                      <a:pt x="409" y="117"/>
                      <a:pt x="420" y="153"/>
                    </a:cubicBezTo>
                    <a:cubicBezTo>
                      <a:pt x="431" y="189"/>
                      <a:pt x="432" y="226"/>
                      <a:pt x="423" y="263"/>
                    </a:cubicBezTo>
                    <a:cubicBezTo>
                      <a:pt x="414" y="299"/>
                      <a:pt x="395" y="334"/>
                      <a:pt x="370" y="361"/>
                    </a:cubicBezTo>
                    <a:cubicBezTo>
                      <a:pt x="344" y="388"/>
                      <a:pt x="312" y="408"/>
                      <a:pt x="276" y="419"/>
                    </a:cubicBezTo>
                    <a:cubicBezTo>
                      <a:pt x="240" y="429"/>
                      <a:pt x="202" y="431"/>
                      <a:pt x="165" y="423"/>
                    </a:cubicBezTo>
                    <a:cubicBezTo>
                      <a:pt x="128" y="414"/>
                      <a:pt x="94" y="396"/>
                      <a:pt x="67" y="370"/>
                    </a:cubicBezTo>
                    <a:cubicBezTo>
                      <a:pt x="39" y="344"/>
                      <a:pt x="20" y="312"/>
                      <a:pt x="9" y="276"/>
                    </a:cubicBezTo>
                    <a:cubicBezTo>
                      <a:pt x="-2" y="240"/>
                      <a:pt x="-3" y="201"/>
                      <a:pt x="6" y="165"/>
                    </a:cubicBezTo>
                    <a:cubicBezTo>
                      <a:pt x="15" y="128"/>
                      <a:pt x="33" y="94"/>
                      <a:pt x="59" y="67"/>
                    </a:cubicBezTo>
                    <a:cubicBezTo>
                      <a:pt x="84" y="40"/>
                      <a:pt x="117" y="20"/>
                      <a:pt x="153" y="9"/>
                    </a:cubicBezTo>
                    <a:cubicBezTo>
                      <a:pt x="189" y="-2"/>
                      <a:pt x="227" y="-3"/>
                      <a:pt x="26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55"/>
              <p:cNvSpPr/>
              <p:nvPr/>
            </p:nvSpPr>
            <p:spPr>
              <a:xfrm>
                <a:off x="7637448" y="4047808"/>
                <a:ext cx="306480" cy="223851"/>
              </a:xfrm>
              <a:custGeom>
                <a:rect b="b" l="l" r="r" t="t"/>
                <a:pathLst>
                  <a:path extrusionOk="0" h="538" w="730">
                    <a:moveTo>
                      <a:pt x="730" y="177"/>
                    </a:moveTo>
                    <a:lnTo>
                      <a:pt x="730" y="538"/>
                    </a:lnTo>
                    <a:lnTo>
                      <a:pt x="0" y="538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7"/>
                    </a:lnTo>
                    <a:cubicBezTo>
                      <a:pt x="0" y="146"/>
                      <a:pt x="8" y="114"/>
                      <a:pt x="24" y="88"/>
                    </a:cubicBezTo>
                    <a:cubicBezTo>
                      <a:pt x="39" y="61"/>
                      <a:pt x="62" y="39"/>
                      <a:pt x="89" y="24"/>
                    </a:cubicBezTo>
                    <a:cubicBezTo>
                      <a:pt x="115" y="8"/>
                      <a:pt x="146" y="0"/>
                      <a:pt x="177" y="0"/>
                    </a:cubicBezTo>
                    <a:lnTo>
                      <a:pt x="177" y="0"/>
                    </a:lnTo>
                    <a:lnTo>
                      <a:pt x="221" y="0"/>
                    </a:lnTo>
                    <a:lnTo>
                      <a:pt x="221" y="0"/>
                    </a:lnTo>
                    <a:cubicBezTo>
                      <a:pt x="233" y="10"/>
                      <a:pt x="244" y="19"/>
                      <a:pt x="258" y="27"/>
                    </a:cubicBezTo>
                    <a:cubicBezTo>
                      <a:pt x="290" y="46"/>
                      <a:pt x="327" y="56"/>
                      <a:pt x="365" y="56"/>
                    </a:cubicBezTo>
                    <a:cubicBezTo>
                      <a:pt x="402" y="56"/>
                      <a:pt x="440" y="46"/>
                      <a:pt x="472" y="27"/>
                    </a:cubicBezTo>
                    <a:cubicBezTo>
                      <a:pt x="485" y="19"/>
                      <a:pt x="498" y="10"/>
                      <a:pt x="509" y="0"/>
                    </a:cubicBezTo>
                    <a:lnTo>
                      <a:pt x="553" y="0"/>
                    </a:lnTo>
                    <a:lnTo>
                      <a:pt x="553" y="0"/>
                    </a:lnTo>
                    <a:lnTo>
                      <a:pt x="554" y="0"/>
                    </a:lnTo>
                    <a:cubicBezTo>
                      <a:pt x="585" y="0"/>
                      <a:pt x="615" y="8"/>
                      <a:pt x="642" y="24"/>
                    </a:cubicBezTo>
                    <a:cubicBezTo>
                      <a:pt x="669" y="39"/>
                      <a:pt x="691" y="61"/>
                      <a:pt x="707" y="88"/>
                    </a:cubicBezTo>
                    <a:cubicBezTo>
                      <a:pt x="722" y="114"/>
                      <a:pt x="730" y="146"/>
                      <a:pt x="73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55"/>
              <p:cNvSpPr/>
              <p:nvPr/>
            </p:nvSpPr>
            <p:spPr>
              <a:xfrm>
                <a:off x="7765078" y="3484850"/>
                <a:ext cx="349723" cy="298329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0" name="Google Shape;3480;p55"/>
            <p:cNvGrpSpPr/>
            <p:nvPr/>
          </p:nvGrpSpPr>
          <p:grpSpPr>
            <a:xfrm flipH="1">
              <a:off x="437676" y="4080013"/>
              <a:ext cx="363965" cy="39002"/>
              <a:chOff x="795849" y="289913"/>
              <a:chExt cx="363965" cy="39002"/>
            </a:xfrm>
          </p:grpSpPr>
          <p:sp>
            <p:nvSpPr>
              <p:cNvPr id="3481" name="Google Shape;3481;p55"/>
              <p:cNvSpPr/>
              <p:nvPr/>
            </p:nvSpPr>
            <p:spPr>
              <a:xfrm>
                <a:off x="809241" y="304497"/>
                <a:ext cx="350574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55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83" name="Google Shape;3483;p55"/>
          <p:cNvGrpSpPr/>
          <p:nvPr/>
        </p:nvGrpSpPr>
        <p:grpSpPr>
          <a:xfrm>
            <a:off x="7516368" y="2052142"/>
            <a:ext cx="1359158" cy="907581"/>
            <a:chOff x="7516368" y="2052142"/>
            <a:chExt cx="1359158" cy="907581"/>
          </a:xfrm>
        </p:grpSpPr>
        <p:sp>
          <p:nvSpPr>
            <p:cNvPr id="3484" name="Google Shape;3484;p55"/>
            <p:cNvSpPr/>
            <p:nvPr/>
          </p:nvSpPr>
          <p:spPr>
            <a:xfrm rot="5400000">
              <a:off x="8602338" y="2149812"/>
              <a:ext cx="10175" cy="536201"/>
            </a:xfrm>
            <a:custGeom>
              <a:rect b="b" l="l" r="r" t="t"/>
              <a:pathLst>
                <a:path extrusionOk="0" h="751" w="26">
                  <a:moveTo>
                    <a:pt x="13" y="751"/>
                  </a:moveTo>
                  <a:lnTo>
                    <a:pt x="13" y="751"/>
                  </a:lnTo>
                  <a:cubicBezTo>
                    <a:pt x="11" y="751"/>
                    <a:pt x="8" y="750"/>
                    <a:pt x="6" y="749"/>
                  </a:cubicBezTo>
                  <a:cubicBezTo>
                    <a:pt x="4" y="748"/>
                    <a:pt x="2" y="746"/>
                    <a:pt x="1" y="744"/>
                  </a:cubicBezTo>
                  <a:cubicBezTo>
                    <a:pt x="-1" y="742"/>
                    <a:pt x="0" y="740"/>
                    <a:pt x="0" y="738"/>
                  </a:cubicBezTo>
                  <a:lnTo>
                    <a:pt x="0" y="14"/>
                  </a:lnTo>
                  <a:lnTo>
                    <a:pt x="0" y="14"/>
                  </a:lnTo>
                  <a:cubicBezTo>
                    <a:pt x="0" y="11"/>
                    <a:pt x="-1" y="9"/>
                    <a:pt x="1" y="7"/>
                  </a:cubicBezTo>
                  <a:cubicBezTo>
                    <a:pt x="2" y="5"/>
                    <a:pt x="4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lnTo>
                    <a:pt x="13" y="0"/>
                  </a:ln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3" y="5"/>
                    <a:pt x="24" y="7"/>
                  </a:cubicBezTo>
                  <a:cubicBezTo>
                    <a:pt x="25" y="9"/>
                    <a:pt x="26" y="11"/>
                    <a:pt x="26" y="14"/>
                  </a:cubicBezTo>
                  <a:lnTo>
                    <a:pt x="26" y="14"/>
                  </a:lnTo>
                  <a:lnTo>
                    <a:pt x="26" y="737"/>
                  </a:lnTo>
                  <a:lnTo>
                    <a:pt x="26" y="737"/>
                  </a:lnTo>
                  <a:lnTo>
                    <a:pt x="26" y="737"/>
                  </a:lnTo>
                  <a:cubicBezTo>
                    <a:pt x="26" y="740"/>
                    <a:pt x="25" y="742"/>
                    <a:pt x="24" y="744"/>
                  </a:cubicBezTo>
                  <a:cubicBezTo>
                    <a:pt x="23" y="746"/>
                    <a:pt x="21" y="748"/>
                    <a:pt x="19" y="749"/>
                  </a:cubicBezTo>
                  <a:cubicBezTo>
                    <a:pt x="17" y="750"/>
                    <a:pt x="15" y="751"/>
                    <a:pt x="13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5"/>
            <p:cNvSpPr/>
            <p:nvPr/>
          </p:nvSpPr>
          <p:spPr>
            <a:xfrm rot="5400000">
              <a:off x="8339004" y="2398658"/>
              <a:ext cx="39148" cy="38490"/>
            </a:xfrm>
            <a:custGeom>
              <a:rect b="b" l="l" r="r" t="t"/>
              <a:pathLst>
                <a:path extrusionOk="0" h="99" w="100">
                  <a:moveTo>
                    <a:pt x="100" y="49"/>
                  </a:moveTo>
                  <a:cubicBezTo>
                    <a:pt x="100" y="58"/>
                    <a:pt x="97" y="66"/>
                    <a:pt x="93" y="74"/>
                  </a:cubicBezTo>
                  <a:cubicBezTo>
                    <a:pt x="89" y="81"/>
                    <a:pt x="82" y="87"/>
                    <a:pt x="75" y="92"/>
                  </a:cubicBezTo>
                  <a:cubicBezTo>
                    <a:pt x="67" y="96"/>
                    <a:pt x="59" y="99"/>
                    <a:pt x="50" y="99"/>
                  </a:cubicBezTo>
                  <a:cubicBezTo>
                    <a:pt x="41" y="99"/>
                    <a:pt x="33" y="96"/>
                    <a:pt x="25" y="92"/>
                  </a:cubicBezTo>
                  <a:cubicBezTo>
                    <a:pt x="17" y="87"/>
                    <a:pt x="11" y="81"/>
                    <a:pt x="7" y="74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2"/>
                    <a:pt x="7" y="24"/>
                  </a:cubicBezTo>
                  <a:cubicBezTo>
                    <a:pt x="11" y="17"/>
                    <a:pt x="17" y="10"/>
                    <a:pt x="25" y="6"/>
                  </a:cubicBezTo>
                  <a:cubicBezTo>
                    <a:pt x="33" y="1"/>
                    <a:pt x="41" y="0"/>
                    <a:pt x="50" y="0"/>
                  </a:cubicBezTo>
                  <a:cubicBezTo>
                    <a:pt x="59" y="0"/>
                    <a:pt x="67" y="1"/>
                    <a:pt x="75" y="6"/>
                  </a:cubicBezTo>
                  <a:cubicBezTo>
                    <a:pt x="82" y="10"/>
                    <a:pt x="89" y="17"/>
                    <a:pt x="93" y="24"/>
                  </a:cubicBezTo>
                  <a:cubicBezTo>
                    <a:pt x="97" y="32"/>
                    <a:pt x="100" y="41"/>
                    <a:pt x="10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6" name="Google Shape;3486;p55"/>
            <p:cNvGrpSpPr/>
            <p:nvPr/>
          </p:nvGrpSpPr>
          <p:grpSpPr>
            <a:xfrm>
              <a:off x="7516368" y="2052142"/>
              <a:ext cx="731521" cy="731522"/>
              <a:chOff x="7516368" y="2228715"/>
              <a:chExt cx="731521" cy="731522"/>
            </a:xfrm>
          </p:grpSpPr>
          <p:sp>
            <p:nvSpPr>
              <p:cNvPr id="3487" name="Google Shape;3487;p55"/>
              <p:cNvSpPr/>
              <p:nvPr/>
            </p:nvSpPr>
            <p:spPr>
              <a:xfrm>
                <a:off x="7579185" y="2688549"/>
                <a:ext cx="118746" cy="213699"/>
              </a:xfrm>
              <a:custGeom>
                <a:rect b="b" l="l" r="r" t="t"/>
                <a:pathLst>
                  <a:path extrusionOk="0" h="5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527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55"/>
              <p:cNvSpPr/>
              <p:nvPr/>
            </p:nvSpPr>
            <p:spPr>
              <a:xfrm>
                <a:off x="7755885" y="2592041"/>
                <a:ext cx="118746" cy="310208"/>
              </a:xfrm>
              <a:custGeom>
                <a:rect b="b" l="l" r="r" t="t"/>
                <a:pathLst>
                  <a:path extrusionOk="0" h="765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55"/>
              <p:cNvSpPr/>
              <p:nvPr/>
            </p:nvSpPr>
            <p:spPr>
              <a:xfrm>
                <a:off x="7932990" y="2480935"/>
                <a:ext cx="118746" cy="421315"/>
              </a:xfrm>
              <a:custGeom>
                <a:rect b="b" l="l" r="r" t="t"/>
                <a:pathLst>
                  <a:path extrusionOk="0" h="1039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55"/>
              <p:cNvSpPr/>
              <p:nvPr/>
            </p:nvSpPr>
            <p:spPr>
              <a:xfrm>
                <a:off x="8109689" y="2364151"/>
                <a:ext cx="118746" cy="538099"/>
              </a:xfrm>
              <a:custGeom>
                <a:rect b="b" l="l" r="r" t="t"/>
                <a:pathLst>
                  <a:path extrusionOk="0" h="13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327"/>
                    </a:lnTo>
                    <a:lnTo>
                      <a:pt x="0" y="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55"/>
              <p:cNvSpPr/>
              <p:nvPr/>
            </p:nvSpPr>
            <p:spPr>
              <a:xfrm>
                <a:off x="7516368" y="2228715"/>
                <a:ext cx="731521" cy="731522"/>
              </a:xfrm>
              <a:custGeom>
                <a:rect b="b" l="l" r="r" t="t"/>
                <a:pathLst>
                  <a:path extrusionOk="0" h="1804" w="1805">
                    <a:moveTo>
                      <a:pt x="1805" y="1804"/>
                    </a:moveTo>
                    <a:lnTo>
                      <a:pt x="0" y="180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778"/>
                    </a:lnTo>
                    <a:lnTo>
                      <a:pt x="1805" y="1778"/>
                    </a:lnTo>
                    <a:lnTo>
                      <a:pt x="1805" y="1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2" name="Google Shape;3492;p55"/>
            <p:cNvGrpSpPr/>
            <p:nvPr/>
          </p:nvGrpSpPr>
          <p:grpSpPr>
            <a:xfrm>
              <a:off x="7516386" y="2877523"/>
              <a:ext cx="441301" cy="82200"/>
              <a:chOff x="7005848" y="1408184"/>
              <a:chExt cx="441301" cy="82200"/>
            </a:xfrm>
          </p:grpSpPr>
          <p:grpSp>
            <p:nvGrpSpPr>
              <p:cNvPr id="3493" name="Google Shape;3493;p55"/>
              <p:cNvGrpSpPr/>
              <p:nvPr/>
            </p:nvGrpSpPr>
            <p:grpSpPr>
              <a:xfrm flipH="1" rot="10800000">
                <a:off x="7005848" y="1408328"/>
                <a:ext cx="82345" cy="81915"/>
                <a:chOff x="40948" y="2444350"/>
                <a:chExt cx="82345" cy="81915"/>
              </a:xfrm>
            </p:grpSpPr>
            <p:sp>
              <p:nvSpPr>
                <p:cNvPr id="3494" name="Google Shape;3494;p55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5" name="Google Shape;3495;p55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96" name="Google Shape;3496;p55"/>
              <p:cNvSpPr/>
              <p:nvPr/>
            </p:nvSpPr>
            <p:spPr>
              <a:xfrm flipH="1" rot="10800000">
                <a:off x="712555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55"/>
              <p:cNvSpPr/>
              <p:nvPr/>
            </p:nvSpPr>
            <p:spPr>
              <a:xfrm>
                <a:off x="7245249" y="1408184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498" name="Google Shape;3498;p55"/>
              <p:cNvSpPr/>
              <p:nvPr/>
            </p:nvSpPr>
            <p:spPr>
              <a:xfrm flipH="1" rot="10800000">
                <a:off x="736480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56"/>
          <p:cNvSpPr txBox="1"/>
          <p:nvPr>
            <p:ph type="title"/>
          </p:nvPr>
        </p:nvSpPr>
        <p:spPr>
          <a:xfrm>
            <a:off x="623525" y="669475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 on this </a:t>
            </a:r>
            <a:r>
              <a:rPr lang="en">
                <a:solidFill>
                  <a:schemeClr val="dk2"/>
                </a:solidFill>
              </a:rPr>
              <a:t>n</a:t>
            </a:r>
            <a:r>
              <a:rPr lang="en">
                <a:solidFill>
                  <a:schemeClr val="dk2"/>
                </a:solidFill>
              </a:rPr>
              <a:t>ow</a:t>
            </a:r>
            <a:r>
              <a:rPr lang="en"/>
              <a:t>?</a:t>
            </a:r>
            <a:endParaRPr/>
          </a:p>
        </p:txBody>
      </p:sp>
      <p:sp>
        <p:nvSpPr>
          <p:cNvPr id="3504" name="Google Shape;3504;p56"/>
          <p:cNvSpPr txBox="1"/>
          <p:nvPr>
            <p:ph idx="1" type="subTitle"/>
          </p:nvPr>
        </p:nvSpPr>
        <p:spPr>
          <a:xfrm>
            <a:off x="380475" y="1263775"/>
            <a:ext cx="85677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Leadership's Strategic Vision: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Leverage data from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alternative clinical sources</a:t>
            </a:r>
            <a:r>
              <a:rPr lang="en"/>
              <a:t> to enrich the database for ML model development.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Improving Cancer Prediction Product: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Freenome aimed to enhance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/>
              <a:t> of their flagship cancer detection product by incorporating Real-World Data (RWD). </a:t>
            </a:r>
            <a:r>
              <a:rPr lang="en" u="sng"/>
              <a:t>More data = more precise results.</a:t>
            </a:r>
            <a:endParaRPr u="sng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Stakeholder Feedback &amp; Market Research: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Competitors avoided integrating RWD due to its complexities &amp; ambiguity, giving Freenome an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advantage</a:t>
            </a:r>
            <a:r>
              <a:rPr lang="en"/>
              <a:t>.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Strong internal feedback emphasized the need for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streamlined data normalization processes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t/>
            </a:r>
            <a:endParaRPr/>
          </a:p>
        </p:txBody>
      </p:sp>
      <p:pic>
        <p:nvPicPr>
          <p:cNvPr id="3505" name="Google Shape;3505;p56"/>
          <p:cNvPicPr preferRelativeResize="0"/>
          <p:nvPr/>
        </p:nvPicPr>
        <p:blipFill rotWithShape="1">
          <a:blip r:embed="rId3">
            <a:alphaModFix/>
          </a:blip>
          <a:srcRect b="10350" l="0" r="0" t="-10350"/>
          <a:stretch/>
        </p:blipFill>
        <p:spPr>
          <a:xfrm>
            <a:off x="1576100" y="4133375"/>
            <a:ext cx="2215924" cy="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57"/>
          <p:cNvSpPr txBox="1"/>
          <p:nvPr>
            <p:ph type="title"/>
          </p:nvPr>
        </p:nvSpPr>
        <p:spPr>
          <a:xfrm>
            <a:off x="654300" y="220225"/>
            <a:ext cx="2770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RWD </a:t>
            </a:r>
            <a:r>
              <a:rPr lang="en">
                <a:solidFill>
                  <a:schemeClr val="dk2"/>
                </a:solidFill>
              </a:rPr>
              <a:t>Statistics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11" name="Google Shape;3511;p57"/>
          <p:cNvSpPr txBox="1"/>
          <p:nvPr/>
        </p:nvSpPr>
        <p:spPr>
          <a:xfrm>
            <a:off x="1536200" y="1995323"/>
            <a:ext cx="285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Struggle with accessing robust RWD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57"/>
          <p:cNvSpPr txBox="1"/>
          <p:nvPr/>
        </p:nvSpPr>
        <p:spPr>
          <a:xfrm>
            <a:off x="1536189" y="1494661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44</a:t>
            </a: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%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513" name="Google Shape;3513;p57"/>
          <p:cNvCxnSpPr/>
          <p:nvPr/>
        </p:nvCxnSpPr>
        <p:spPr>
          <a:xfrm>
            <a:off x="1536189" y="1995331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3514" name="Google Shape;3514;p57"/>
          <p:cNvGrpSpPr/>
          <p:nvPr/>
        </p:nvGrpSpPr>
        <p:grpSpPr>
          <a:xfrm>
            <a:off x="896112" y="1408176"/>
            <a:ext cx="457200" cy="1417200"/>
            <a:chOff x="896112" y="1408176"/>
            <a:chExt cx="457200" cy="1417200"/>
          </a:xfrm>
        </p:grpSpPr>
        <p:sp>
          <p:nvSpPr>
            <p:cNvPr id="3515" name="Google Shape;3515;p57"/>
            <p:cNvSpPr/>
            <p:nvPr/>
          </p:nvSpPr>
          <p:spPr>
            <a:xfrm>
              <a:off x="896112" y="1408176"/>
              <a:ext cx="457200" cy="141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7"/>
            <p:cNvSpPr/>
            <p:nvPr/>
          </p:nvSpPr>
          <p:spPr>
            <a:xfrm>
              <a:off x="941850" y="2180957"/>
              <a:ext cx="365700" cy="59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7" name="Google Shape;3517;p57"/>
          <p:cNvSpPr txBox="1"/>
          <p:nvPr/>
        </p:nvSpPr>
        <p:spPr>
          <a:xfrm>
            <a:off x="1485375" y="3724823"/>
            <a:ext cx="285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respondents plan to expand their use of health insurance claims and billing data.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8" name="Google Shape;3518;p57"/>
          <p:cNvSpPr txBox="1"/>
          <p:nvPr/>
        </p:nvSpPr>
        <p:spPr>
          <a:xfrm>
            <a:off x="1536189" y="3119536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54</a:t>
            </a: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%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519" name="Google Shape;3519;p57"/>
          <p:cNvCxnSpPr/>
          <p:nvPr/>
        </p:nvCxnSpPr>
        <p:spPr>
          <a:xfrm>
            <a:off x="1536189" y="3616931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3520" name="Google Shape;3520;p57"/>
          <p:cNvGrpSpPr/>
          <p:nvPr/>
        </p:nvGrpSpPr>
        <p:grpSpPr>
          <a:xfrm>
            <a:off x="896112" y="3095301"/>
            <a:ext cx="457200" cy="1417200"/>
            <a:chOff x="896112" y="3095301"/>
            <a:chExt cx="457200" cy="1417200"/>
          </a:xfrm>
        </p:grpSpPr>
        <p:sp>
          <p:nvSpPr>
            <p:cNvPr id="3521" name="Google Shape;3521;p57"/>
            <p:cNvSpPr/>
            <p:nvPr/>
          </p:nvSpPr>
          <p:spPr>
            <a:xfrm>
              <a:off x="896112" y="3095301"/>
              <a:ext cx="457200" cy="141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7"/>
            <p:cNvSpPr/>
            <p:nvPr/>
          </p:nvSpPr>
          <p:spPr>
            <a:xfrm>
              <a:off x="941850" y="3652149"/>
              <a:ext cx="365700" cy="814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3" name="Google Shape;3523;p57"/>
          <p:cNvSpPr txBox="1"/>
          <p:nvPr/>
        </p:nvSpPr>
        <p:spPr>
          <a:xfrm>
            <a:off x="4848075" y="1995323"/>
            <a:ext cx="285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Struggle with accessing critical patient RWD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4" name="Google Shape;3524;p57"/>
          <p:cNvSpPr txBox="1"/>
          <p:nvPr/>
        </p:nvSpPr>
        <p:spPr>
          <a:xfrm>
            <a:off x="6693475" y="1574311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40</a:t>
            </a: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%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525" name="Google Shape;3525;p57"/>
          <p:cNvCxnSpPr/>
          <p:nvPr/>
        </p:nvCxnSpPr>
        <p:spPr>
          <a:xfrm>
            <a:off x="6693475" y="2031506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526" name="Google Shape;3526;p57"/>
          <p:cNvGrpSpPr/>
          <p:nvPr/>
        </p:nvGrpSpPr>
        <p:grpSpPr>
          <a:xfrm>
            <a:off x="7790688" y="1408176"/>
            <a:ext cx="457200" cy="1417200"/>
            <a:chOff x="7790688" y="1408176"/>
            <a:chExt cx="457200" cy="1417200"/>
          </a:xfrm>
        </p:grpSpPr>
        <p:sp>
          <p:nvSpPr>
            <p:cNvPr id="3527" name="Google Shape;3527;p57"/>
            <p:cNvSpPr/>
            <p:nvPr/>
          </p:nvSpPr>
          <p:spPr>
            <a:xfrm>
              <a:off x="7790688" y="1408176"/>
              <a:ext cx="457200" cy="141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7"/>
            <p:cNvSpPr/>
            <p:nvPr/>
          </p:nvSpPr>
          <p:spPr>
            <a:xfrm>
              <a:off x="7836450" y="2187806"/>
              <a:ext cx="365700" cy="59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9" name="Google Shape;3529;p57"/>
          <p:cNvSpPr txBox="1"/>
          <p:nvPr/>
        </p:nvSpPr>
        <p:spPr>
          <a:xfrm>
            <a:off x="896100" y="768950"/>
            <a:ext cx="29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 companies who hold RWD </a:t>
            </a:r>
            <a:endParaRPr b="1"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0" name="Google Shape;3530;p57"/>
          <p:cNvSpPr txBox="1"/>
          <p:nvPr/>
        </p:nvSpPr>
        <p:spPr>
          <a:xfrm>
            <a:off x="5329925" y="4143200"/>
            <a:ext cx="32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Source: The Inteliquet 2019 Real-World Data Survey</a:t>
            </a:r>
            <a:endParaRPr i="1" sz="900"/>
          </a:p>
        </p:txBody>
      </p:sp>
      <p:pic>
        <p:nvPicPr>
          <p:cNvPr id="3531" name="Google Shape;3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375" y="220224"/>
            <a:ext cx="594322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58"/>
          <p:cNvSpPr txBox="1"/>
          <p:nvPr>
            <p:ph type="title"/>
          </p:nvPr>
        </p:nvSpPr>
        <p:spPr>
          <a:xfrm>
            <a:off x="972000" y="547800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</a:t>
            </a:r>
            <a:r>
              <a:rPr lang="en">
                <a:solidFill>
                  <a:schemeClr val="dk2"/>
                </a:solidFill>
              </a:rPr>
              <a:t>need</a:t>
            </a:r>
            <a:r>
              <a:rPr lang="en"/>
              <a:t> this?</a:t>
            </a:r>
            <a:endParaRPr/>
          </a:p>
        </p:txBody>
      </p:sp>
      <p:sp>
        <p:nvSpPr>
          <p:cNvPr id="3537" name="Google Shape;3537;p58"/>
          <p:cNvSpPr txBox="1"/>
          <p:nvPr>
            <p:ph idx="1" type="subTitle"/>
          </p:nvPr>
        </p:nvSpPr>
        <p:spPr>
          <a:xfrm>
            <a:off x="508550" y="1142100"/>
            <a:ext cx="76431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key gap was the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inconsistency</a:t>
            </a:r>
            <a:r>
              <a:rPr lang="en" sz="1100"/>
              <a:t> in clinical RWD from different disparate sources, which impeded effective machine learning training and data analysis. 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Process </a:t>
            </a:r>
            <a:r>
              <a:rPr lang="en" sz="1100" u="sng"/>
              <a:t>before</a:t>
            </a:r>
            <a:r>
              <a:rPr lang="en" sz="1100"/>
              <a:t> RWD Pipeline:  </a:t>
            </a:r>
            <a:endParaRPr sz="11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RWD Analysts:</a:t>
            </a:r>
            <a:r>
              <a:rPr lang="en" sz="1100"/>
              <a:t> </a:t>
            </a:r>
            <a:endParaRPr sz="11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100"/>
              <a:t>Having to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write sophisticated queries to get data into CDM</a:t>
            </a:r>
            <a:r>
              <a:rPr lang="en" sz="1100"/>
              <a:t> &amp;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rewrite</a:t>
            </a:r>
            <a:r>
              <a:rPr lang="en" sz="1100"/>
              <a:t> ETL queries for new each dataset. </a:t>
            </a:r>
            <a:endParaRPr sz="11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100"/>
              <a:t>This was a </a:t>
            </a:r>
            <a:r>
              <a:rPr lang="en" sz="1100" u="sng"/>
              <a:t>highly manual</a:t>
            </a:r>
            <a:r>
              <a:rPr lang="en" sz="1100"/>
              <a:t> and </a:t>
            </a:r>
            <a:r>
              <a:rPr lang="en" sz="1100" u="sng"/>
              <a:t>time consuming</a:t>
            </a:r>
            <a:r>
              <a:rPr lang="en" sz="1100"/>
              <a:t> process..</a:t>
            </a:r>
            <a:endParaRPr sz="11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ML Scientists:</a:t>
            </a:r>
            <a:r>
              <a:rPr lang="en" sz="1100"/>
              <a:t> </a:t>
            </a:r>
            <a:endParaRPr sz="11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Wait</a:t>
            </a:r>
            <a:r>
              <a:rPr lang="en" sz="1100"/>
              <a:t>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informaticists to complete manual ETL</a:t>
            </a:r>
            <a:r>
              <a:rPr lang="en" sz="1100"/>
              <a:t>, not much they could do without any data to train.</a:t>
            </a:r>
            <a:endParaRPr sz="11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100"/>
              <a:t>Data always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had issues</a:t>
            </a:r>
            <a:r>
              <a:rPr lang="en" sz="1100"/>
              <a:t> and they’d report back to RWD analysts to fix bugs.</a:t>
            </a:r>
            <a:endParaRPr sz="11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External Partners:</a:t>
            </a:r>
            <a:r>
              <a:rPr lang="en" sz="1100"/>
              <a:t> </a:t>
            </a:r>
            <a:endParaRPr sz="11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100"/>
              <a:t>Not having the resources to standardize the data, being left with twiddling thumbs &amp;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highly manual analysis</a:t>
            </a:r>
            <a:r>
              <a:rPr lang="en" sz="1100"/>
              <a:t>. 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This process </a:t>
            </a:r>
            <a:r>
              <a:rPr b="1" lang="en" sz="1100" u="sng">
                <a:latin typeface="Montserrat"/>
                <a:ea typeface="Montserrat"/>
                <a:cs typeface="Montserrat"/>
                <a:sym typeface="Montserrat"/>
              </a:rPr>
              <a:t>negatively impacted the company's core mission due to significant turnaround times and delays in analysis.</a:t>
            </a:r>
            <a:endParaRPr b="1" sz="11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8" name="Google Shape;35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325" y="1142100"/>
            <a:ext cx="1342675" cy="10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59"/>
          <p:cNvSpPr txBox="1"/>
          <p:nvPr>
            <p:ph type="title"/>
          </p:nvPr>
        </p:nvSpPr>
        <p:spPr>
          <a:xfrm>
            <a:off x="1116050" y="547800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…Why do we </a:t>
            </a:r>
            <a:r>
              <a:rPr lang="en">
                <a:solidFill>
                  <a:schemeClr val="dk2"/>
                </a:solidFill>
              </a:rPr>
              <a:t>need</a:t>
            </a:r>
            <a:r>
              <a:rPr lang="en"/>
              <a:t> this?</a:t>
            </a:r>
            <a:endParaRPr/>
          </a:p>
        </p:txBody>
      </p:sp>
      <p:sp>
        <p:nvSpPr>
          <p:cNvPr id="3544" name="Google Shape;3544;p59"/>
          <p:cNvSpPr txBox="1"/>
          <p:nvPr>
            <p:ph idx="1" type="subTitle"/>
          </p:nvPr>
        </p:nvSpPr>
        <p:spPr>
          <a:xfrm>
            <a:off x="1116050" y="1142100"/>
            <a:ext cx="75015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RWD Analysts were responsible for the highly manual ETL process of standardizing RWD, several concerns arose, including:</a:t>
            </a:r>
            <a:endParaRPr/>
          </a:p>
          <a:p>
            <a:pPr indent="-311150" lvl="2" marL="1371600" rtl="0" algn="l">
              <a:spcBef>
                <a:spcPts val="1000"/>
              </a:spcBef>
              <a:spcAft>
                <a:spcPts val="0"/>
              </a:spcAft>
              <a:buSzPts val="1300"/>
              <a:buChar char="■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of sensitive data</a:t>
            </a:r>
            <a:endParaRPr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Lack of documentation</a:t>
            </a:r>
            <a:r>
              <a:rPr lang="en"/>
              <a:t> for standardization procedures</a:t>
            </a:r>
            <a:endParaRPr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Limited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scalability and throughput</a:t>
            </a:r>
            <a:endParaRPr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Excessive time spent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on ETL processes instead of actual data analysis for cancer detection</a:t>
            </a:r>
            <a:endParaRPr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 version control</a:t>
            </a:r>
            <a:r>
              <a:rPr lang="en">
                <a:solidFill>
                  <a:schemeClr val="accent2"/>
                </a:solidFill>
              </a:rPr>
              <a:t>,</a:t>
            </a:r>
            <a:r>
              <a:rPr lang="en"/>
              <a:t> resulting in the need for bi-directional adjustments and manual corrections between normalization steps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➢ These issues led to frustration among RWD Analysts, introduced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 bugs</a:t>
            </a:r>
            <a:r>
              <a:rPr lang="en"/>
              <a:t> with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 traceability</a:t>
            </a:r>
            <a:r>
              <a:rPr lang="en"/>
              <a:t>, and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caused delays</a:t>
            </a:r>
            <a:r>
              <a:rPr lang="en"/>
              <a:t> in delivering data to ML teams &amp; data analysis themselves, directly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hindering </a:t>
            </a:r>
            <a:r>
              <a:rPr lang="en"/>
              <a:t>the </a:t>
            </a:r>
            <a:r>
              <a:rPr lang="en" u="sng"/>
              <a:t>company's core mission of detecting cancer at its earliest stages.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545" name="Google Shape;35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00" y="2211238"/>
            <a:ext cx="721025" cy="7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60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br>
              <a:rPr lang="en"/>
            </a:br>
            <a:r>
              <a:rPr lang="en"/>
              <a:t>(The</a:t>
            </a:r>
            <a:r>
              <a:rPr lang="en">
                <a:solidFill>
                  <a:schemeClr val="dk2"/>
                </a:solidFill>
              </a:rPr>
              <a:t> How</a:t>
            </a:r>
            <a:r>
              <a:rPr lang="en"/>
              <a:t>)</a:t>
            </a:r>
            <a:endParaRPr/>
          </a:p>
        </p:txBody>
      </p:sp>
      <p:sp>
        <p:nvSpPr>
          <p:cNvPr id="3551" name="Google Shape;3551;p60"/>
          <p:cNvSpPr txBox="1"/>
          <p:nvPr>
            <p:ph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52" name="Google Shape;3552;p60"/>
          <p:cNvGrpSpPr/>
          <p:nvPr/>
        </p:nvGrpSpPr>
        <p:grpSpPr>
          <a:xfrm>
            <a:off x="437676" y="3379786"/>
            <a:ext cx="1372836" cy="786809"/>
            <a:chOff x="437676" y="3379786"/>
            <a:chExt cx="1372836" cy="786809"/>
          </a:xfrm>
        </p:grpSpPr>
        <p:grpSp>
          <p:nvGrpSpPr>
            <p:cNvPr id="3553" name="Google Shape;3553;p60"/>
            <p:cNvGrpSpPr/>
            <p:nvPr/>
          </p:nvGrpSpPr>
          <p:grpSpPr>
            <a:xfrm>
              <a:off x="896112" y="3379786"/>
              <a:ext cx="914400" cy="786809"/>
              <a:chOff x="7333488" y="3484850"/>
              <a:chExt cx="914400" cy="786809"/>
            </a:xfrm>
          </p:grpSpPr>
          <p:sp>
            <p:nvSpPr>
              <p:cNvPr id="3554" name="Google Shape;3554;p60"/>
              <p:cNvSpPr/>
              <p:nvPr/>
            </p:nvSpPr>
            <p:spPr>
              <a:xfrm>
                <a:off x="7387227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60"/>
              <p:cNvSpPr/>
              <p:nvPr/>
            </p:nvSpPr>
            <p:spPr>
              <a:xfrm>
                <a:off x="7333488" y="4081094"/>
                <a:ext cx="261137" cy="190565"/>
              </a:xfrm>
              <a:custGeom>
                <a:rect b="b" l="l" r="r" t="t"/>
                <a:pathLst>
                  <a:path extrusionOk="0" h="458" w="622">
                    <a:moveTo>
                      <a:pt x="622" y="150"/>
                    </a:moveTo>
                    <a:lnTo>
                      <a:pt x="622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4" y="38"/>
                      <a:pt x="402" y="22"/>
                    </a:cubicBezTo>
                    <a:cubicBezTo>
                      <a:pt x="413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cubicBezTo>
                      <a:pt x="498" y="0"/>
                      <a:pt x="523" y="7"/>
                      <a:pt x="546" y="20"/>
                    </a:cubicBezTo>
                    <a:cubicBezTo>
                      <a:pt x="568" y="33"/>
                      <a:pt x="588" y="52"/>
                      <a:pt x="602" y="75"/>
                    </a:cubicBezTo>
                    <a:cubicBezTo>
                      <a:pt x="615" y="98"/>
                      <a:pt x="622" y="124"/>
                      <a:pt x="622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60"/>
              <p:cNvSpPr/>
              <p:nvPr/>
            </p:nvSpPr>
            <p:spPr>
              <a:xfrm>
                <a:off x="8040909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60"/>
              <p:cNvSpPr/>
              <p:nvPr/>
            </p:nvSpPr>
            <p:spPr>
              <a:xfrm>
                <a:off x="7987171" y="4081094"/>
                <a:ext cx="260718" cy="190565"/>
              </a:xfrm>
              <a:custGeom>
                <a:rect b="b" l="l" r="r" t="t"/>
                <a:pathLst>
                  <a:path extrusionOk="0" h="458" w="621">
                    <a:moveTo>
                      <a:pt x="621" y="150"/>
                    </a:moveTo>
                    <a:lnTo>
                      <a:pt x="621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3" y="38"/>
                      <a:pt x="402" y="22"/>
                    </a:cubicBezTo>
                    <a:cubicBezTo>
                      <a:pt x="412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lnTo>
                      <a:pt x="472" y="0"/>
                    </a:lnTo>
                    <a:cubicBezTo>
                      <a:pt x="498" y="0"/>
                      <a:pt x="524" y="7"/>
                      <a:pt x="546" y="20"/>
                    </a:cubicBezTo>
                    <a:cubicBezTo>
                      <a:pt x="569" y="33"/>
                      <a:pt x="588" y="52"/>
                      <a:pt x="601" y="75"/>
                    </a:cubicBezTo>
                    <a:cubicBezTo>
                      <a:pt x="614" y="98"/>
                      <a:pt x="621" y="124"/>
                      <a:pt x="621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60"/>
              <p:cNvSpPr/>
              <p:nvPr/>
            </p:nvSpPr>
            <p:spPr>
              <a:xfrm>
                <a:off x="7700843" y="3858075"/>
                <a:ext cx="180109" cy="178082"/>
              </a:xfrm>
              <a:custGeom>
                <a:rect b="b" l="l" r="r" t="t"/>
                <a:pathLst>
                  <a:path extrusionOk="0" h="428" w="429">
                    <a:moveTo>
                      <a:pt x="264" y="6"/>
                    </a:moveTo>
                    <a:cubicBezTo>
                      <a:pt x="300" y="14"/>
                      <a:pt x="334" y="32"/>
                      <a:pt x="362" y="58"/>
                    </a:cubicBezTo>
                    <a:cubicBezTo>
                      <a:pt x="389" y="84"/>
                      <a:pt x="409" y="117"/>
                      <a:pt x="420" y="153"/>
                    </a:cubicBezTo>
                    <a:cubicBezTo>
                      <a:pt x="431" y="189"/>
                      <a:pt x="432" y="226"/>
                      <a:pt x="423" y="263"/>
                    </a:cubicBezTo>
                    <a:cubicBezTo>
                      <a:pt x="414" y="299"/>
                      <a:pt x="395" y="334"/>
                      <a:pt x="370" y="361"/>
                    </a:cubicBezTo>
                    <a:cubicBezTo>
                      <a:pt x="344" y="388"/>
                      <a:pt x="312" y="408"/>
                      <a:pt x="276" y="419"/>
                    </a:cubicBezTo>
                    <a:cubicBezTo>
                      <a:pt x="240" y="429"/>
                      <a:pt x="202" y="431"/>
                      <a:pt x="165" y="423"/>
                    </a:cubicBezTo>
                    <a:cubicBezTo>
                      <a:pt x="128" y="414"/>
                      <a:pt x="94" y="396"/>
                      <a:pt x="67" y="370"/>
                    </a:cubicBezTo>
                    <a:cubicBezTo>
                      <a:pt x="39" y="344"/>
                      <a:pt x="20" y="312"/>
                      <a:pt x="9" y="276"/>
                    </a:cubicBezTo>
                    <a:cubicBezTo>
                      <a:pt x="-2" y="240"/>
                      <a:pt x="-3" y="201"/>
                      <a:pt x="6" y="165"/>
                    </a:cubicBezTo>
                    <a:cubicBezTo>
                      <a:pt x="15" y="128"/>
                      <a:pt x="33" y="94"/>
                      <a:pt x="59" y="67"/>
                    </a:cubicBezTo>
                    <a:cubicBezTo>
                      <a:pt x="84" y="40"/>
                      <a:pt x="117" y="20"/>
                      <a:pt x="153" y="9"/>
                    </a:cubicBezTo>
                    <a:cubicBezTo>
                      <a:pt x="189" y="-2"/>
                      <a:pt x="227" y="-3"/>
                      <a:pt x="26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60"/>
              <p:cNvSpPr/>
              <p:nvPr/>
            </p:nvSpPr>
            <p:spPr>
              <a:xfrm>
                <a:off x="7637448" y="4047808"/>
                <a:ext cx="306480" cy="223851"/>
              </a:xfrm>
              <a:custGeom>
                <a:rect b="b" l="l" r="r" t="t"/>
                <a:pathLst>
                  <a:path extrusionOk="0" h="538" w="730">
                    <a:moveTo>
                      <a:pt x="730" y="177"/>
                    </a:moveTo>
                    <a:lnTo>
                      <a:pt x="730" y="538"/>
                    </a:lnTo>
                    <a:lnTo>
                      <a:pt x="0" y="538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7"/>
                    </a:lnTo>
                    <a:cubicBezTo>
                      <a:pt x="0" y="146"/>
                      <a:pt x="8" y="114"/>
                      <a:pt x="24" y="88"/>
                    </a:cubicBezTo>
                    <a:cubicBezTo>
                      <a:pt x="39" y="61"/>
                      <a:pt x="62" y="39"/>
                      <a:pt x="89" y="24"/>
                    </a:cubicBezTo>
                    <a:cubicBezTo>
                      <a:pt x="115" y="8"/>
                      <a:pt x="146" y="0"/>
                      <a:pt x="177" y="0"/>
                    </a:cubicBezTo>
                    <a:lnTo>
                      <a:pt x="177" y="0"/>
                    </a:lnTo>
                    <a:lnTo>
                      <a:pt x="221" y="0"/>
                    </a:lnTo>
                    <a:lnTo>
                      <a:pt x="221" y="0"/>
                    </a:lnTo>
                    <a:cubicBezTo>
                      <a:pt x="233" y="10"/>
                      <a:pt x="244" y="19"/>
                      <a:pt x="258" y="27"/>
                    </a:cubicBezTo>
                    <a:cubicBezTo>
                      <a:pt x="290" y="46"/>
                      <a:pt x="327" y="56"/>
                      <a:pt x="365" y="56"/>
                    </a:cubicBezTo>
                    <a:cubicBezTo>
                      <a:pt x="402" y="56"/>
                      <a:pt x="440" y="46"/>
                      <a:pt x="472" y="27"/>
                    </a:cubicBezTo>
                    <a:cubicBezTo>
                      <a:pt x="485" y="19"/>
                      <a:pt x="498" y="10"/>
                      <a:pt x="509" y="0"/>
                    </a:cubicBezTo>
                    <a:lnTo>
                      <a:pt x="553" y="0"/>
                    </a:lnTo>
                    <a:lnTo>
                      <a:pt x="553" y="0"/>
                    </a:lnTo>
                    <a:lnTo>
                      <a:pt x="554" y="0"/>
                    </a:lnTo>
                    <a:cubicBezTo>
                      <a:pt x="585" y="0"/>
                      <a:pt x="615" y="8"/>
                      <a:pt x="642" y="24"/>
                    </a:cubicBezTo>
                    <a:cubicBezTo>
                      <a:pt x="669" y="39"/>
                      <a:pt x="691" y="61"/>
                      <a:pt x="707" y="88"/>
                    </a:cubicBezTo>
                    <a:cubicBezTo>
                      <a:pt x="722" y="114"/>
                      <a:pt x="730" y="146"/>
                      <a:pt x="73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60"/>
              <p:cNvSpPr/>
              <p:nvPr/>
            </p:nvSpPr>
            <p:spPr>
              <a:xfrm>
                <a:off x="7765078" y="3484850"/>
                <a:ext cx="349723" cy="298329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61" name="Google Shape;3561;p60"/>
            <p:cNvGrpSpPr/>
            <p:nvPr/>
          </p:nvGrpSpPr>
          <p:grpSpPr>
            <a:xfrm flipH="1">
              <a:off x="437676" y="4080013"/>
              <a:ext cx="363965" cy="39002"/>
              <a:chOff x="795849" y="289913"/>
              <a:chExt cx="363965" cy="39002"/>
            </a:xfrm>
          </p:grpSpPr>
          <p:sp>
            <p:nvSpPr>
              <p:cNvPr id="3562" name="Google Shape;3562;p60"/>
              <p:cNvSpPr/>
              <p:nvPr/>
            </p:nvSpPr>
            <p:spPr>
              <a:xfrm>
                <a:off x="809241" y="304497"/>
                <a:ext cx="350574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60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64" name="Google Shape;3564;p60"/>
          <p:cNvGrpSpPr/>
          <p:nvPr/>
        </p:nvGrpSpPr>
        <p:grpSpPr>
          <a:xfrm>
            <a:off x="7516368" y="2052142"/>
            <a:ext cx="1359158" cy="907581"/>
            <a:chOff x="7516368" y="2052142"/>
            <a:chExt cx="1359158" cy="907581"/>
          </a:xfrm>
        </p:grpSpPr>
        <p:sp>
          <p:nvSpPr>
            <p:cNvPr id="3565" name="Google Shape;3565;p60"/>
            <p:cNvSpPr/>
            <p:nvPr/>
          </p:nvSpPr>
          <p:spPr>
            <a:xfrm rot="5400000">
              <a:off x="8602338" y="2149812"/>
              <a:ext cx="10175" cy="536201"/>
            </a:xfrm>
            <a:custGeom>
              <a:rect b="b" l="l" r="r" t="t"/>
              <a:pathLst>
                <a:path extrusionOk="0" h="751" w="26">
                  <a:moveTo>
                    <a:pt x="13" y="751"/>
                  </a:moveTo>
                  <a:lnTo>
                    <a:pt x="13" y="751"/>
                  </a:lnTo>
                  <a:cubicBezTo>
                    <a:pt x="11" y="751"/>
                    <a:pt x="8" y="750"/>
                    <a:pt x="6" y="749"/>
                  </a:cubicBezTo>
                  <a:cubicBezTo>
                    <a:pt x="4" y="748"/>
                    <a:pt x="2" y="746"/>
                    <a:pt x="1" y="744"/>
                  </a:cubicBezTo>
                  <a:cubicBezTo>
                    <a:pt x="-1" y="742"/>
                    <a:pt x="0" y="740"/>
                    <a:pt x="0" y="738"/>
                  </a:cubicBezTo>
                  <a:lnTo>
                    <a:pt x="0" y="14"/>
                  </a:lnTo>
                  <a:lnTo>
                    <a:pt x="0" y="14"/>
                  </a:lnTo>
                  <a:cubicBezTo>
                    <a:pt x="0" y="11"/>
                    <a:pt x="-1" y="9"/>
                    <a:pt x="1" y="7"/>
                  </a:cubicBezTo>
                  <a:cubicBezTo>
                    <a:pt x="2" y="5"/>
                    <a:pt x="4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lnTo>
                    <a:pt x="13" y="0"/>
                  </a:ln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3" y="5"/>
                    <a:pt x="24" y="7"/>
                  </a:cubicBezTo>
                  <a:cubicBezTo>
                    <a:pt x="25" y="9"/>
                    <a:pt x="26" y="11"/>
                    <a:pt x="26" y="14"/>
                  </a:cubicBezTo>
                  <a:lnTo>
                    <a:pt x="26" y="14"/>
                  </a:lnTo>
                  <a:lnTo>
                    <a:pt x="26" y="737"/>
                  </a:lnTo>
                  <a:lnTo>
                    <a:pt x="26" y="737"/>
                  </a:lnTo>
                  <a:lnTo>
                    <a:pt x="26" y="737"/>
                  </a:lnTo>
                  <a:cubicBezTo>
                    <a:pt x="26" y="740"/>
                    <a:pt x="25" y="742"/>
                    <a:pt x="24" y="744"/>
                  </a:cubicBezTo>
                  <a:cubicBezTo>
                    <a:pt x="23" y="746"/>
                    <a:pt x="21" y="748"/>
                    <a:pt x="19" y="749"/>
                  </a:cubicBezTo>
                  <a:cubicBezTo>
                    <a:pt x="17" y="750"/>
                    <a:pt x="15" y="751"/>
                    <a:pt x="13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60"/>
            <p:cNvSpPr/>
            <p:nvPr/>
          </p:nvSpPr>
          <p:spPr>
            <a:xfrm rot="5400000">
              <a:off x="8339004" y="2398658"/>
              <a:ext cx="39148" cy="38490"/>
            </a:xfrm>
            <a:custGeom>
              <a:rect b="b" l="l" r="r" t="t"/>
              <a:pathLst>
                <a:path extrusionOk="0" h="99" w="100">
                  <a:moveTo>
                    <a:pt x="100" y="49"/>
                  </a:moveTo>
                  <a:cubicBezTo>
                    <a:pt x="100" y="58"/>
                    <a:pt x="97" y="66"/>
                    <a:pt x="93" y="74"/>
                  </a:cubicBezTo>
                  <a:cubicBezTo>
                    <a:pt x="89" y="81"/>
                    <a:pt x="82" y="87"/>
                    <a:pt x="75" y="92"/>
                  </a:cubicBezTo>
                  <a:cubicBezTo>
                    <a:pt x="67" y="96"/>
                    <a:pt x="59" y="99"/>
                    <a:pt x="50" y="99"/>
                  </a:cubicBezTo>
                  <a:cubicBezTo>
                    <a:pt x="41" y="99"/>
                    <a:pt x="33" y="96"/>
                    <a:pt x="25" y="92"/>
                  </a:cubicBezTo>
                  <a:cubicBezTo>
                    <a:pt x="17" y="87"/>
                    <a:pt x="11" y="81"/>
                    <a:pt x="7" y="74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2"/>
                    <a:pt x="7" y="24"/>
                  </a:cubicBezTo>
                  <a:cubicBezTo>
                    <a:pt x="11" y="17"/>
                    <a:pt x="17" y="10"/>
                    <a:pt x="25" y="6"/>
                  </a:cubicBezTo>
                  <a:cubicBezTo>
                    <a:pt x="33" y="1"/>
                    <a:pt x="41" y="0"/>
                    <a:pt x="50" y="0"/>
                  </a:cubicBezTo>
                  <a:cubicBezTo>
                    <a:pt x="59" y="0"/>
                    <a:pt x="67" y="1"/>
                    <a:pt x="75" y="6"/>
                  </a:cubicBezTo>
                  <a:cubicBezTo>
                    <a:pt x="82" y="10"/>
                    <a:pt x="89" y="17"/>
                    <a:pt x="93" y="24"/>
                  </a:cubicBezTo>
                  <a:cubicBezTo>
                    <a:pt x="97" y="32"/>
                    <a:pt x="100" y="41"/>
                    <a:pt x="10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67" name="Google Shape;3567;p60"/>
            <p:cNvGrpSpPr/>
            <p:nvPr/>
          </p:nvGrpSpPr>
          <p:grpSpPr>
            <a:xfrm>
              <a:off x="7516368" y="2052142"/>
              <a:ext cx="731521" cy="731522"/>
              <a:chOff x="7516368" y="2228715"/>
              <a:chExt cx="731521" cy="731522"/>
            </a:xfrm>
          </p:grpSpPr>
          <p:sp>
            <p:nvSpPr>
              <p:cNvPr id="3568" name="Google Shape;3568;p60"/>
              <p:cNvSpPr/>
              <p:nvPr/>
            </p:nvSpPr>
            <p:spPr>
              <a:xfrm>
                <a:off x="7579185" y="2688549"/>
                <a:ext cx="118746" cy="213699"/>
              </a:xfrm>
              <a:custGeom>
                <a:rect b="b" l="l" r="r" t="t"/>
                <a:pathLst>
                  <a:path extrusionOk="0" h="5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527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60"/>
              <p:cNvSpPr/>
              <p:nvPr/>
            </p:nvSpPr>
            <p:spPr>
              <a:xfrm>
                <a:off x="7755885" y="2592041"/>
                <a:ext cx="118746" cy="310208"/>
              </a:xfrm>
              <a:custGeom>
                <a:rect b="b" l="l" r="r" t="t"/>
                <a:pathLst>
                  <a:path extrusionOk="0" h="765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60"/>
              <p:cNvSpPr/>
              <p:nvPr/>
            </p:nvSpPr>
            <p:spPr>
              <a:xfrm>
                <a:off x="7932990" y="2480935"/>
                <a:ext cx="118746" cy="421315"/>
              </a:xfrm>
              <a:custGeom>
                <a:rect b="b" l="l" r="r" t="t"/>
                <a:pathLst>
                  <a:path extrusionOk="0" h="1039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60"/>
              <p:cNvSpPr/>
              <p:nvPr/>
            </p:nvSpPr>
            <p:spPr>
              <a:xfrm>
                <a:off x="8109689" y="2364151"/>
                <a:ext cx="118746" cy="538099"/>
              </a:xfrm>
              <a:custGeom>
                <a:rect b="b" l="l" r="r" t="t"/>
                <a:pathLst>
                  <a:path extrusionOk="0" h="13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327"/>
                    </a:lnTo>
                    <a:lnTo>
                      <a:pt x="0" y="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60"/>
              <p:cNvSpPr/>
              <p:nvPr/>
            </p:nvSpPr>
            <p:spPr>
              <a:xfrm>
                <a:off x="7516368" y="2228715"/>
                <a:ext cx="731521" cy="731522"/>
              </a:xfrm>
              <a:custGeom>
                <a:rect b="b" l="l" r="r" t="t"/>
                <a:pathLst>
                  <a:path extrusionOk="0" h="1804" w="1805">
                    <a:moveTo>
                      <a:pt x="1805" y="1804"/>
                    </a:moveTo>
                    <a:lnTo>
                      <a:pt x="0" y="180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778"/>
                    </a:lnTo>
                    <a:lnTo>
                      <a:pt x="1805" y="1778"/>
                    </a:lnTo>
                    <a:lnTo>
                      <a:pt x="1805" y="1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3" name="Google Shape;3573;p60"/>
            <p:cNvGrpSpPr/>
            <p:nvPr/>
          </p:nvGrpSpPr>
          <p:grpSpPr>
            <a:xfrm>
              <a:off x="7516386" y="2877523"/>
              <a:ext cx="441301" cy="82200"/>
              <a:chOff x="7005848" y="1408184"/>
              <a:chExt cx="441301" cy="82200"/>
            </a:xfrm>
          </p:grpSpPr>
          <p:grpSp>
            <p:nvGrpSpPr>
              <p:cNvPr id="3574" name="Google Shape;3574;p60"/>
              <p:cNvGrpSpPr/>
              <p:nvPr/>
            </p:nvGrpSpPr>
            <p:grpSpPr>
              <a:xfrm flipH="1" rot="10800000">
                <a:off x="7005848" y="1408328"/>
                <a:ext cx="82345" cy="81915"/>
                <a:chOff x="40948" y="2444350"/>
                <a:chExt cx="82345" cy="81915"/>
              </a:xfrm>
            </p:grpSpPr>
            <p:sp>
              <p:nvSpPr>
                <p:cNvPr id="3575" name="Google Shape;3575;p60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6" name="Google Shape;3576;p60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77" name="Google Shape;3577;p60"/>
              <p:cNvSpPr/>
              <p:nvPr/>
            </p:nvSpPr>
            <p:spPr>
              <a:xfrm flipH="1" rot="10800000">
                <a:off x="712555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60"/>
              <p:cNvSpPr/>
              <p:nvPr/>
            </p:nvSpPr>
            <p:spPr>
              <a:xfrm>
                <a:off x="7245249" y="1408184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79" name="Google Shape;3579;p60"/>
              <p:cNvSpPr/>
              <p:nvPr/>
            </p:nvSpPr>
            <p:spPr>
              <a:xfrm flipH="1" rot="10800000">
                <a:off x="736480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61"/>
          <p:cNvSpPr txBox="1"/>
          <p:nvPr>
            <p:ph type="title"/>
          </p:nvPr>
        </p:nvSpPr>
        <p:spPr>
          <a:xfrm>
            <a:off x="348875" y="531025"/>
            <a:ext cx="29304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 &amp; </a:t>
            </a:r>
            <a:r>
              <a:rPr lang="en">
                <a:solidFill>
                  <a:schemeClr val="dk2"/>
                </a:solidFill>
              </a:rPr>
              <a:t>Roles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85" name="Google Shape;3585;p61"/>
          <p:cNvSpPr txBox="1"/>
          <p:nvPr>
            <p:ph idx="1" type="subTitle"/>
          </p:nvPr>
        </p:nvSpPr>
        <p:spPr>
          <a:xfrm>
            <a:off x="713225" y="1898861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</a:t>
            </a:r>
            <a:r>
              <a:rPr lang="en" sz="1100"/>
              <a:t>SME’s on RWD &amp; pipeline users. Main set of requirements came from them. Team of analysts.</a:t>
            </a:r>
            <a:endParaRPr sz="1100"/>
          </a:p>
        </p:txBody>
      </p:sp>
      <p:sp>
        <p:nvSpPr>
          <p:cNvPr id="3586" name="Google Shape;3586;p61"/>
          <p:cNvSpPr txBox="1"/>
          <p:nvPr>
            <p:ph idx="2" type="subTitle"/>
          </p:nvPr>
        </p:nvSpPr>
        <p:spPr>
          <a:xfrm>
            <a:off x="3406200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Eng t</a:t>
            </a:r>
            <a:r>
              <a:rPr lang="en" sz="1100"/>
              <a:t>eam responsible for allocating cloud resources and permissions for RWD Pipeline.</a:t>
            </a:r>
            <a:endParaRPr sz="1100"/>
          </a:p>
        </p:txBody>
      </p:sp>
      <p:sp>
        <p:nvSpPr>
          <p:cNvPr id="3587" name="Google Shape;3587;p61"/>
          <p:cNvSpPr txBox="1"/>
          <p:nvPr>
            <p:ph idx="3" type="subTitle"/>
          </p:nvPr>
        </p:nvSpPr>
        <p:spPr>
          <a:xfrm>
            <a:off x="713225" y="3509953"/>
            <a:ext cx="23316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</a:t>
            </a:r>
            <a:r>
              <a:rPr lang="en" sz="1100"/>
              <a:t>Team responsible for developing the RWD Pipeline.</a:t>
            </a:r>
            <a:endParaRPr sz="1100"/>
          </a:p>
        </p:txBody>
      </p:sp>
      <p:sp>
        <p:nvSpPr>
          <p:cNvPr id="3588" name="Google Shape;3588;p61"/>
          <p:cNvSpPr txBox="1"/>
          <p:nvPr>
            <p:ph idx="4" type="subTitle"/>
          </p:nvPr>
        </p:nvSpPr>
        <p:spPr>
          <a:xfrm>
            <a:off x="3388725" y="3446902"/>
            <a:ext cx="23316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</a:t>
            </a:r>
            <a:r>
              <a:rPr lang="en" sz="1100"/>
              <a:t>Communicated requirements to/from external data partners.</a:t>
            </a:r>
            <a:endParaRPr sz="1100"/>
          </a:p>
        </p:txBody>
      </p:sp>
      <p:sp>
        <p:nvSpPr>
          <p:cNvPr id="3589" name="Google Shape;3589;p61"/>
          <p:cNvSpPr txBox="1"/>
          <p:nvPr>
            <p:ph idx="5" type="subTitle"/>
          </p:nvPr>
        </p:nvSpPr>
        <p:spPr>
          <a:xfrm>
            <a:off x="6099172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</a:t>
            </a:r>
            <a:r>
              <a:rPr lang="en" sz="1100"/>
              <a:t>Since data was </a:t>
            </a:r>
            <a:r>
              <a:rPr lang="en" sz="1100"/>
              <a:t>sensitive</a:t>
            </a:r>
            <a:r>
              <a:rPr lang="en" sz="1100"/>
              <a:t> Data Governance needs to approve of any processes involving sensitive data.</a:t>
            </a:r>
            <a:endParaRPr sz="1100"/>
          </a:p>
        </p:txBody>
      </p:sp>
      <p:sp>
        <p:nvSpPr>
          <p:cNvPr id="3590" name="Google Shape;3590;p61"/>
          <p:cNvSpPr txBox="1"/>
          <p:nvPr>
            <p:ph idx="7" type="subTitle"/>
          </p:nvPr>
        </p:nvSpPr>
        <p:spPr>
          <a:xfrm>
            <a:off x="312500" y="1451525"/>
            <a:ext cx="25857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RWD Informatics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1" name="Google Shape;3591;p61"/>
          <p:cNvSpPr txBox="1"/>
          <p:nvPr>
            <p:ph idx="8" type="subTitle"/>
          </p:nvPr>
        </p:nvSpPr>
        <p:spPr>
          <a:xfrm>
            <a:off x="3350675" y="1472250"/>
            <a:ext cx="2187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Infrastructure Eng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2" name="Google Shape;3592;p61"/>
          <p:cNvSpPr txBox="1"/>
          <p:nvPr>
            <p:ph idx="9" type="subTitle"/>
          </p:nvPr>
        </p:nvSpPr>
        <p:spPr>
          <a:xfrm>
            <a:off x="6099175" y="1451525"/>
            <a:ext cx="18744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Governance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3" name="Google Shape;3593;p61"/>
          <p:cNvSpPr txBox="1"/>
          <p:nvPr>
            <p:ph idx="13" type="subTitle"/>
          </p:nvPr>
        </p:nvSpPr>
        <p:spPr>
          <a:xfrm>
            <a:off x="492950" y="288106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RWD Engineering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4" name="Google Shape;3594;p61"/>
          <p:cNvSpPr txBox="1"/>
          <p:nvPr>
            <p:ph idx="14" type="subTitle"/>
          </p:nvPr>
        </p:nvSpPr>
        <p:spPr>
          <a:xfrm>
            <a:off x="3165938" y="3066650"/>
            <a:ext cx="2331600" cy="3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Customer Success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595" name="Google Shape;35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25" y="531026"/>
            <a:ext cx="594281" cy="59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6" name="Google Shape;3596;p61"/>
          <p:cNvCxnSpPr/>
          <p:nvPr/>
        </p:nvCxnSpPr>
        <p:spPr>
          <a:xfrm>
            <a:off x="3118300" y="1593050"/>
            <a:ext cx="0" cy="257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7" name="Google Shape;3597;p61"/>
          <p:cNvCxnSpPr/>
          <p:nvPr/>
        </p:nvCxnSpPr>
        <p:spPr>
          <a:xfrm>
            <a:off x="5990750" y="1593050"/>
            <a:ext cx="0" cy="257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8" name="Google Shape;3598;p61"/>
          <p:cNvCxnSpPr/>
          <p:nvPr/>
        </p:nvCxnSpPr>
        <p:spPr>
          <a:xfrm flipH="1" rot="10800000">
            <a:off x="720750" y="2864150"/>
            <a:ext cx="7702500" cy="3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9" name="Google Shape;3599;p61"/>
          <p:cNvSpPr txBox="1"/>
          <p:nvPr>
            <p:ph idx="5" type="subTitle"/>
          </p:nvPr>
        </p:nvSpPr>
        <p:spPr>
          <a:xfrm>
            <a:off x="6099175" y="3339200"/>
            <a:ext cx="25857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Drive the team to deliver impactful, high-quality work with a strong emphasis on optimizing the user experience.</a:t>
            </a:r>
            <a:endParaRPr sz="1100"/>
          </a:p>
        </p:txBody>
      </p:sp>
      <p:sp>
        <p:nvSpPr>
          <p:cNvPr id="3600" name="Google Shape;3600;p61"/>
          <p:cNvSpPr txBox="1"/>
          <p:nvPr>
            <p:ph idx="9" type="subTitle"/>
          </p:nvPr>
        </p:nvSpPr>
        <p:spPr>
          <a:xfrm>
            <a:off x="5838950" y="2881050"/>
            <a:ext cx="12327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TPM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2"/>
          <p:cNvSpPr txBox="1"/>
          <p:nvPr>
            <p:ph type="title"/>
          </p:nvPr>
        </p:nvSpPr>
        <p:spPr>
          <a:xfrm>
            <a:off x="499100" y="471525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</a:t>
            </a:r>
            <a:r>
              <a:rPr lang="en">
                <a:solidFill>
                  <a:schemeClr val="dk2"/>
                </a:solidFill>
              </a:rPr>
              <a:t>plan</a:t>
            </a:r>
            <a:r>
              <a:rPr lang="en"/>
              <a:t> it!</a:t>
            </a:r>
            <a:endParaRPr/>
          </a:p>
        </p:txBody>
      </p:sp>
      <p:sp>
        <p:nvSpPr>
          <p:cNvPr id="3606" name="Google Shape;3606;p62"/>
          <p:cNvSpPr txBox="1"/>
          <p:nvPr>
            <p:ph idx="1" type="subTitle"/>
          </p:nvPr>
        </p:nvSpPr>
        <p:spPr>
          <a:xfrm>
            <a:off x="499100" y="851425"/>
            <a:ext cx="8424300" cy="4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Strategic Alignment: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 stakeholders</a:t>
            </a:r>
            <a:r>
              <a:rPr lang="en"/>
              <a:t> to ensure the envisioned product aligns with the company mission &amp; gather high-level requirements.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Define</a:t>
            </a:r>
            <a:r>
              <a:rPr lang="en"/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success metrics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KPIs</a:t>
            </a:r>
            <a:r>
              <a:rPr lang="en"/>
              <a:t> to measure value before development.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Technical Viability Assessment: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Collaborated</a:t>
            </a:r>
            <a:r>
              <a:rPr lang="en"/>
              <a:t> with engineering team lead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  <a:r>
              <a:rPr lang="en"/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feasibility</a:t>
            </a:r>
            <a:r>
              <a:rPr lang="en"/>
              <a:t> based on high-level requirements.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OKRs &amp; Progress Tracking: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Drafted</a:t>
            </a:r>
            <a:r>
              <a:rPr lang="en"/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OKRs</a:t>
            </a:r>
            <a:r>
              <a:rPr lang="en"/>
              <a:t> to monitor product progress, tied to company goals &amp; objectives.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Worked with engineering teams, product managers, and senior leadership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ensure alignment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transparency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607" name="Google Shape;3607;p62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3574200" y="3894812"/>
            <a:ext cx="1758225" cy="11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475" y="554100"/>
            <a:ext cx="511725" cy="5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63"/>
          <p:cNvSpPr txBox="1"/>
          <p:nvPr>
            <p:ph type="title"/>
          </p:nvPr>
        </p:nvSpPr>
        <p:spPr>
          <a:xfrm>
            <a:off x="499100" y="549125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dk2"/>
                </a:solidFill>
              </a:rPr>
              <a:t>define</a:t>
            </a:r>
            <a:r>
              <a:rPr lang="en"/>
              <a:t> it! </a:t>
            </a:r>
            <a:endParaRPr/>
          </a:p>
        </p:txBody>
      </p:sp>
      <p:sp>
        <p:nvSpPr>
          <p:cNvPr id="3614" name="Google Shape;3614;p63"/>
          <p:cNvSpPr txBox="1"/>
          <p:nvPr>
            <p:ph idx="1" type="subTitle"/>
          </p:nvPr>
        </p:nvSpPr>
        <p:spPr>
          <a:xfrm>
            <a:off x="499100" y="1212925"/>
            <a:ext cx="84321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Initial interviews with Stakeholders &amp; Users: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Collected insights on necessary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outputs</a:t>
            </a:r>
            <a:r>
              <a:rPr lang="en"/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integration points</a:t>
            </a:r>
            <a:r>
              <a:rPr lang="en"/>
              <a:t>,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pain points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Ideated solutions based on user pain points, gathered insights, and collaborated with stakeholders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r>
              <a:rPr lang="en"/>
              <a:t> and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iterate</a:t>
            </a:r>
            <a:r>
              <a:rPr lang="en"/>
              <a:t> on those solutions.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Biweekly Team Meetings: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Regular sync between engineering, RWD Analysts (SMEs), and myself.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Discussed ongoing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r>
              <a:rPr lang="en"/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showcased demos</a:t>
            </a:r>
            <a:r>
              <a:rPr lang="en"/>
              <a:t>,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aligned teams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1-on-1 Stakeholder Meetings: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Regular discussions with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critical stakeholders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Engineering Managers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Director of RWD Informatics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Upstream/Downstream Product Managers</a:t>
            </a:r>
            <a:endParaRPr/>
          </a:p>
        </p:txBody>
      </p:sp>
      <p:pic>
        <p:nvPicPr>
          <p:cNvPr id="3615" name="Google Shape;36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94" y="3309625"/>
            <a:ext cx="1612125" cy="11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250" y="574184"/>
            <a:ext cx="544200" cy="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64"/>
          <p:cNvSpPr txBox="1"/>
          <p:nvPr>
            <p:ph type="title"/>
          </p:nvPr>
        </p:nvSpPr>
        <p:spPr>
          <a:xfrm>
            <a:off x="623525" y="568575"/>
            <a:ext cx="59283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...Let’s </a:t>
            </a:r>
            <a:r>
              <a:rPr lang="en">
                <a:solidFill>
                  <a:schemeClr val="dk2"/>
                </a:solidFill>
              </a:rPr>
              <a:t>define</a:t>
            </a:r>
            <a:r>
              <a:rPr lang="en"/>
              <a:t> it! </a:t>
            </a:r>
            <a:endParaRPr/>
          </a:p>
        </p:txBody>
      </p:sp>
      <p:sp>
        <p:nvSpPr>
          <p:cNvPr id="3622" name="Google Shape;3622;p64"/>
          <p:cNvSpPr txBox="1"/>
          <p:nvPr>
            <p:ph idx="1" type="subTitle"/>
          </p:nvPr>
        </p:nvSpPr>
        <p:spPr>
          <a:xfrm>
            <a:off x="499100" y="1280725"/>
            <a:ext cx="90879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MVP Feature Prioritization: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frameworks like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MoSCoW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RICE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to identify critical features for the MVP.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Confirmed prioritization with engineering and stakeholders, adjusting as needed.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Documentation into PRD: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Maintained a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Requirements Document (PRD)</a:t>
            </a:r>
            <a:r>
              <a:rPr lang="en"/>
              <a:t> to track: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Requirements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Deadlines &amp; Timelines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Major decisions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Ensured visibility and alignment across all teams.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623" name="Google Shape;36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350" y="3009000"/>
            <a:ext cx="2986825" cy="9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200" y="593646"/>
            <a:ext cx="544200" cy="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47"/>
          <p:cNvSpPr txBox="1"/>
          <p:nvPr>
            <p:ph type="title"/>
          </p:nvPr>
        </p:nvSpPr>
        <p:spPr>
          <a:xfrm>
            <a:off x="713225" y="53949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3308" name="Google Shape;3308;p47"/>
          <p:cNvSpPr txBox="1"/>
          <p:nvPr>
            <p:ph idx="2" type="title"/>
          </p:nvPr>
        </p:nvSpPr>
        <p:spPr>
          <a:xfrm>
            <a:off x="1604675" y="1531720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3309" name="Google Shape;3309;p47"/>
          <p:cNvSpPr txBox="1"/>
          <p:nvPr>
            <p:ph idx="3" type="title"/>
          </p:nvPr>
        </p:nvSpPr>
        <p:spPr>
          <a:xfrm>
            <a:off x="1604675" y="3150224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3310" name="Google Shape;3310;p47"/>
          <p:cNvSpPr txBox="1"/>
          <p:nvPr>
            <p:ph idx="4" type="title"/>
          </p:nvPr>
        </p:nvSpPr>
        <p:spPr>
          <a:xfrm>
            <a:off x="4297650" y="1531720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3311" name="Google Shape;3311;p47"/>
          <p:cNvSpPr txBox="1"/>
          <p:nvPr>
            <p:ph idx="5" type="title"/>
          </p:nvPr>
        </p:nvSpPr>
        <p:spPr>
          <a:xfrm>
            <a:off x="4297625" y="3150224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3312" name="Google Shape;3312;p47"/>
          <p:cNvSpPr txBox="1"/>
          <p:nvPr>
            <p:ph idx="6" type="title"/>
          </p:nvPr>
        </p:nvSpPr>
        <p:spPr>
          <a:xfrm>
            <a:off x="6990575" y="1531720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3313" name="Google Shape;3313;p47"/>
          <p:cNvSpPr txBox="1"/>
          <p:nvPr>
            <p:ph idx="7" type="title"/>
          </p:nvPr>
        </p:nvSpPr>
        <p:spPr>
          <a:xfrm>
            <a:off x="6990575" y="3150224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6</a:t>
            </a:r>
            <a:endParaRPr/>
          </a:p>
        </p:txBody>
      </p:sp>
      <p:sp>
        <p:nvSpPr>
          <p:cNvPr id="3314" name="Google Shape;3314;p47"/>
          <p:cNvSpPr txBox="1"/>
          <p:nvPr>
            <p:ph idx="1" type="subTitle"/>
          </p:nvPr>
        </p:nvSpPr>
        <p:spPr>
          <a:xfrm>
            <a:off x="713225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3315" name="Google Shape;3315;p47"/>
          <p:cNvSpPr txBox="1"/>
          <p:nvPr>
            <p:ph idx="8" type="subTitle"/>
          </p:nvPr>
        </p:nvSpPr>
        <p:spPr>
          <a:xfrm>
            <a:off x="3406200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</p:txBody>
      </p:sp>
      <p:sp>
        <p:nvSpPr>
          <p:cNvPr id="3316" name="Google Shape;3316;p47"/>
          <p:cNvSpPr txBox="1"/>
          <p:nvPr>
            <p:ph idx="9" type="subTitle"/>
          </p:nvPr>
        </p:nvSpPr>
        <p:spPr>
          <a:xfrm>
            <a:off x="6099125" y="226325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3317" name="Google Shape;3317;p47"/>
          <p:cNvSpPr txBox="1"/>
          <p:nvPr>
            <p:ph idx="13" type="subTitle"/>
          </p:nvPr>
        </p:nvSpPr>
        <p:spPr>
          <a:xfrm>
            <a:off x="71322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</a:t>
            </a:r>
            <a:endParaRPr/>
          </a:p>
        </p:txBody>
      </p:sp>
      <p:sp>
        <p:nvSpPr>
          <p:cNvPr id="3318" name="Google Shape;3318;p47"/>
          <p:cNvSpPr txBox="1"/>
          <p:nvPr>
            <p:ph idx="14" type="subTitle"/>
          </p:nvPr>
        </p:nvSpPr>
        <p:spPr>
          <a:xfrm>
            <a:off x="340617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3319" name="Google Shape;3319;p47"/>
          <p:cNvSpPr txBox="1"/>
          <p:nvPr>
            <p:ph idx="15" type="subTitle"/>
          </p:nvPr>
        </p:nvSpPr>
        <p:spPr>
          <a:xfrm>
            <a:off x="6099125" y="3886319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BFC"/>
        </a:solidFill>
      </p:bgPr>
    </p:bg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629" name="Google Shape;3629;p65"/>
          <p:cNvSpPr txBox="1"/>
          <p:nvPr/>
        </p:nvSpPr>
        <p:spPr>
          <a:xfrm>
            <a:off x="411950" y="347475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BCA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Challenges</a:t>
            </a:r>
            <a:r>
              <a:rPr lang="en"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during definition &amp; planning</a:t>
            </a:r>
            <a:endParaRPr sz="3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630" name="Google Shape;3630;p65"/>
          <p:cNvCxnSpPr/>
          <p:nvPr/>
        </p:nvCxnSpPr>
        <p:spPr>
          <a:xfrm>
            <a:off x="533700" y="1181575"/>
            <a:ext cx="0" cy="33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31" name="Google Shape;3631;p65"/>
          <p:cNvCxnSpPr/>
          <p:nvPr/>
        </p:nvCxnSpPr>
        <p:spPr>
          <a:xfrm>
            <a:off x="493775" y="15765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32" name="Google Shape;3632;p65"/>
          <p:cNvCxnSpPr/>
          <p:nvPr/>
        </p:nvCxnSpPr>
        <p:spPr>
          <a:xfrm>
            <a:off x="533700" y="291227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33" name="Google Shape;3633;p65"/>
          <p:cNvCxnSpPr/>
          <p:nvPr/>
        </p:nvCxnSpPr>
        <p:spPr>
          <a:xfrm>
            <a:off x="493775" y="41600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634" name="Google Shape;3634;p65"/>
          <p:cNvSpPr/>
          <p:nvPr/>
        </p:nvSpPr>
        <p:spPr>
          <a:xfrm>
            <a:off x="872671" y="12696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35" name="Google Shape;36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84" y="142564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p65"/>
          <p:cNvSpPr/>
          <p:nvPr/>
        </p:nvSpPr>
        <p:spPr>
          <a:xfrm>
            <a:off x="905308" y="260537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37" name="Google Shape;363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21" y="276139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8" name="Google Shape;3638;p65"/>
          <p:cNvSpPr/>
          <p:nvPr/>
        </p:nvSpPr>
        <p:spPr>
          <a:xfrm>
            <a:off x="865396" y="38531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39" name="Google Shape;363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409" y="400914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1" id="3640" name="Google Shape;3640;p65"/>
          <p:cNvSpPr txBox="1"/>
          <p:nvPr>
            <p:ph idx="2" type="body"/>
          </p:nvPr>
        </p:nvSpPr>
        <p:spPr>
          <a:xfrm>
            <a:off x="3219850" y="1181575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Complex I/O integration requirements for pipeline were tricky.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Required plenty of cross team collaboration &amp; investigation.  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header_1" id="3641" name="Google Shape;3641;p65"/>
          <p:cNvSpPr txBox="1"/>
          <p:nvPr>
            <p:ph idx="4" type="subTitle"/>
          </p:nvPr>
        </p:nvSpPr>
        <p:spPr>
          <a:xfrm>
            <a:off x="1628650" y="11815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Navigating complex integrations requirements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eader_2" id="3642" name="Google Shape;3642;p65"/>
          <p:cNvSpPr txBox="1"/>
          <p:nvPr>
            <p:ph idx="5" type="subTitle"/>
          </p:nvPr>
        </p:nvSpPr>
        <p:spPr>
          <a:xfrm>
            <a:off x="1661300" y="251732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Stakeholder Alignment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detail_2" id="3643" name="Google Shape;3643;p65"/>
          <p:cNvSpPr txBox="1"/>
          <p:nvPr>
            <p:ph idx="6" type="body"/>
          </p:nvPr>
        </p:nvSpPr>
        <p:spPr>
          <a:xfrm>
            <a:off x="3219850" y="2429275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Conflict between stakeholders regarding feature prioritization. I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used prioritization frameworks to back decisions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using data, working on features that are business &amp; goal critical first aligning stakeholders.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header_3" id="3644" name="Google Shape;3644;p65"/>
          <p:cNvSpPr txBox="1"/>
          <p:nvPr>
            <p:ph idx="7" type="subTitle"/>
          </p:nvPr>
        </p:nvSpPr>
        <p:spPr>
          <a:xfrm>
            <a:off x="1621375" y="37650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Navigating conflicting implementation ideas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detail_3" id="3645" name="Google Shape;3645;p65"/>
          <p:cNvSpPr txBox="1"/>
          <p:nvPr>
            <p:ph idx="8" type="body"/>
          </p:nvPr>
        </p:nvSpPr>
        <p:spPr>
          <a:xfrm>
            <a:off x="3219850" y="4009150"/>
            <a:ext cx="54585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Disagreements on technical implementation details between end-users &amp; engineering team. 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i="1" lang="en"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Informatics group wants to use library X in python while Engineering wants to use library Z.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We A/B tested both, discussed as a team and aligned!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646" name="Google Shape;364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1875" y="361746"/>
            <a:ext cx="544200" cy="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66"/>
          <p:cNvSpPr txBox="1"/>
          <p:nvPr>
            <p:ph type="title"/>
          </p:nvPr>
        </p:nvSpPr>
        <p:spPr>
          <a:xfrm>
            <a:off x="643150" y="557810"/>
            <a:ext cx="457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</a:t>
            </a:r>
            <a:r>
              <a:rPr lang="en">
                <a:solidFill>
                  <a:schemeClr val="dk2"/>
                </a:solidFill>
              </a:rPr>
              <a:t>develop</a:t>
            </a:r>
            <a:r>
              <a:rPr lang="en"/>
              <a:t> it!</a:t>
            </a:r>
            <a:endParaRPr/>
          </a:p>
        </p:txBody>
      </p:sp>
      <p:sp>
        <p:nvSpPr>
          <p:cNvPr id="3652" name="Google Shape;3652;p66"/>
          <p:cNvSpPr txBox="1"/>
          <p:nvPr>
            <p:ph idx="1" type="subTitle"/>
          </p:nvPr>
        </p:nvSpPr>
        <p:spPr>
          <a:xfrm>
            <a:off x="643150" y="1245625"/>
            <a:ext cx="8050800" cy="3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Breaking Down Major Features: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Divide key features into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EPICs</a:t>
            </a:r>
            <a:r>
              <a:rPr lang="en"/>
              <a:t> in JIRA (e.g., Data Ingestion, Syntactic &amp; Semantic Normalization, Structural &amp; Post Processing), breaking down features into </a:t>
            </a:r>
            <a:r>
              <a:rPr lang="en"/>
              <a:t>manageable</a:t>
            </a:r>
            <a:r>
              <a:rPr lang="en"/>
              <a:t> pieces.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Story Mapping &amp; Sprint Planning: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Conducted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story mapping sessions (or PI Planning)</a:t>
            </a:r>
            <a:r>
              <a:rPr lang="en"/>
              <a:t> every quarter to brainstorm user stories for epics, ensuring alignment with OKRs &amp; </a:t>
            </a:r>
            <a:r>
              <a:rPr lang="en"/>
              <a:t>business</a:t>
            </a:r>
            <a:r>
              <a:rPr lang="en"/>
              <a:t> </a:t>
            </a:r>
            <a:r>
              <a:rPr lang="en"/>
              <a:t>objectives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Converted stories into JIRA,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wrote user stories with UAT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estimated</a:t>
            </a:r>
            <a:r>
              <a:rPr lang="en"/>
              <a:t> with engineering,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pre-planned sprints</a:t>
            </a:r>
            <a:r>
              <a:rPr lang="en"/>
              <a:t> for operational </a:t>
            </a:r>
            <a:r>
              <a:rPr lang="en"/>
              <a:t>efficiency. Made sure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prioritize</a:t>
            </a:r>
            <a:r>
              <a:rPr lang="en"/>
              <a:t> stories in alignment with product roadmap.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Documentation &amp; Diagrams: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data flow diagrams, feature documentation, RAID logs, and API documentation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support development</a:t>
            </a:r>
            <a:r>
              <a:rPr lang="en"/>
              <a:t>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 any bugs and proactively write them in JIRA.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3" name="Google Shape;36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625" y="557800"/>
            <a:ext cx="624820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849" y="4541900"/>
            <a:ext cx="665800" cy="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67"/>
          <p:cNvSpPr txBox="1"/>
          <p:nvPr>
            <p:ph type="title"/>
          </p:nvPr>
        </p:nvSpPr>
        <p:spPr>
          <a:xfrm>
            <a:off x="643150" y="693385"/>
            <a:ext cx="457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…Let's </a:t>
            </a:r>
            <a:r>
              <a:rPr lang="en">
                <a:solidFill>
                  <a:schemeClr val="dk2"/>
                </a:solidFill>
              </a:rPr>
              <a:t>develop</a:t>
            </a:r>
            <a:r>
              <a:rPr lang="en"/>
              <a:t> it!</a:t>
            </a:r>
            <a:endParaRPr/>
          </a:p>
        </p:txBody>
      </p:sp>
      <p:sp>
        <p:nvSpPr>
          <p:cNvPr id="3660" name="Google Shape;3660;p67"/>
          <p:cNvSpPr txBox="1"/>
          <p:nvPr>
            <p:ph idx="1" type="subTitle"/>
          </p:nvPr>
        </p:nvSpPr>
        <p:spPr>
          <a:xfrm>
            <a:off x="643150" y="1338825"/>
            <a:ext cx="7689000" cy="3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Working Agile: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Lead all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agile ceremonies</a:t>
            </a:r>
            <a:r>
              <a:rPr lang="en"/>
              <a:t> for the RWD Team, including: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Daily standups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Backlog grooming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Sprint planning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Retrospectives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Tech Stack &amp; Architecture Collaboration: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Work with the Tech Lead to define the high-level tech stack and architecture.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Collaborate with other teams to identify similar use cases and prevent duplicated efforts.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Initiated development with SPIKEs, allowing engineers to draft detailed system designs and architecture at a lower level.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1" name="Google Shape;36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250" y="1230300"/>
            <a:ext cx="2756924" cy="1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975" y="693375"/>
            <a:ext cx="62482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BFC"/>
        </a:solidFill>
      </p:bgPr>
    </p:bg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667" name="Google Shape;3667;p68"/>
          <p:cNvSpPr txBox="1"/>
          <p:nvPr/>
        </p:nvSpPr>
        <p:spPr>
          <a:xfrm>
            <a:off x="411950" y="195075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BCA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Challenges</a:t>
            </a:r>
            <a:r>
              <a:rPr lang="en"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during development</a:t>
            </a:r>
            <a:endParaRPr sz="3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668" name="Google Shape;3668;p68"/>
          <p:cNvSpPr/>
          <p:nvPr/>
        </p:nvSpPr>
        <p:spPr>
          <a:xfrm>
            <a:off x="905308" y="10190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69" name="Google Shape;36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21" y="1175049"/>
            <a:ext cx="301752" cy="301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0" name="Google Shape;3670;p68"/>
          <p:cNvCxnSpPr/>
          <p:nvPr/>
        </p:nvCxnSpPr>
        <p:spPr>
          <a:xfrm>
            <a:off x="533700" y="1181575"/>
            <a:ext cx="0" cy="33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71" name="Google Shape;3671;p68"/>
          <p:cNvCxnSpPr/>
          <p:nvPr/>
        </p:nvCxnSpPr>
        <p:spPr>
          <a:xfrm>
            <a:off x="533700" y="2850813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72" name="Google Shape;3672;p68"/>
          <p:cNvCxnSpPr/>
          <p:nvPr/>
        </p:nvCxnSpPr>
        <p:spPr>
          <a:xfrm>
            <a:off x="533700" y="44375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73" name="Google Shape;3673;p68"/>
          <p:cNvCxnSpPr/>
          <p:nvPr/>
        </p:nvCxnSpPr>
        <p:spPr>
          <a:xfrm>
            <a:off x="533700" y="13259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674" name="Google Shape;3674;p68"/>
          <p:cNvSpPr/>
          <p:nvPr/>
        </p:nvSpPr>
        <p:spPr>
          <a:xfrm>
            <a:off x="905321" y="2543913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75" name="Google Shape;36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34" y="2699937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676" name="Google Shape;3676;p68"/>
          <p:cNvSpPr/>
          <p:nvPr/>
        </p:nvSpPr>
        <p:spPr>
          <a:xfrm>
            <a:off x="905308" y="41306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677" name="Google Shape;36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321" y="428664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0" id="3678" name="Google Shape;3678;p68"/>
          <p:cNvSpPr txBox="1"/>
          <p:nvPr>
            <p:ph idx="1" type="body"/>
          </p:nvPr>
        </p:nvSpPr>
        <p:spPr>
          <a:xfrm>
            <a:off x="3273700" y="1216200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Accumulated technical debt slowed feature development. We addressed this by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refactoring code and improving documentation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to streamline future updates, I’d make sure to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include tickets every quarter to assess &amp; resolve tech debt proactively.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detail_1" id="3679" name="Google Shape;3679;p68"/>
          <p:cNvSpPr txBox="1"/>
          <p:nvPr>
            <p:ph idx="2" type="body"/>
          </p:nvPr>
        </p:nvSpPr>
        <p:spPr>
          <a:xfrm>
            <a:off x="3273700" y="2552675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Limited resources caused milestone delays. We optimized team roles and responsibilities to ensure efficient use of available resources. I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created a RACI matrix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to define roles explicitly.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header_0" id="3680" name="Google Shape;3680;p68"/>
          <p:cNvSpPr txBox="1"/>
          <p:nvPr>
            <p:ph idx="3" type="subTitle"/>
          </p:nvPr>
        </p:nvSpPr>
        <p:spPr>
          <a:xfrm>
            <a:off x="1661300" y="9309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Technical Debt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eader_1" id="3681" name="Google Shape;3681;p68"/>
          <p:cNvSpPr txBox="1"/>
          <p:nvPr>
            <p:ph idx="4" type="subTitle"/>
          </p:nvPr>
        </p:nvSpPr>
        <p:spPr>
          <a:xfrm>
            <a:off x="1661300" y="2455863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 Allocation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eader_2" id="3682" name="Google Shape;3682;p68"/>
          <p:cNvSpPr txBox="1"/>
          <p:nvPr>
            <p:ph idx="5" type="subTitle"/>
          </p:nvPr>
        </p:nvSpPr>
        <p:spPr>
          <a:xfrm>
            <a:off x="1661300" y="40425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Blockers &amp; dependencies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detail_2" id="3683" name="Google Shape;3683;p68"/>
          <p:cNvSpPr txBox="1"/>
          <p:nvPr>
            <p:ph idx="6" type="body"/>
          </p:nvPr>
        </p:nvSpPr>
        <p:spPr>
          <a:xfrm>
            <a:off x="3313625" y="3965675"/>
            <a:ext cx="5458500" cy="10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Processes involving sensitive data required approvals from privacy and IP teams, while cloud infrastructure processes needed Infra tickets. I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developed streamlined workflows to proactively manage dependencies and remove blockers.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84" name="Google Shape;368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8875" y="184275"/>
            <a:ext cx="62482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69"/>
          <p:cNvSpPr txBox="1"/>
          <p:nvPr>
            <p:ph type="title"/>
          </p:nvPr>
        </p:nvSpPr>
        <p:spPr>
          <a:xfrm>
            <a:off x="490750" y="557810"/>
            <a:ext cx="457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dk2"/>
                </a:solidFill>
              </a:rPr>
              <a:t>test</a:t>
            </a:r>
            <a:r>
              <a:rPr lang="en"/>
              <a:t> it!</a:t>
            </a:r>
            <a:endParaRPr/>
          </a:p>
        </p:txBody>
      </p:sp>
      <p:sp>
        <p:nvSpPr>
          <p:cNvPr id="3690" name="Google Shape;3690;p69"/>
          <p:cNvSpPr txBox="1"/>
          <p:nvPr>
            <p:ph idx="1" type="subTitle"/>
          </p:nvPr>
        </p:nvSpPr>
        <p:spPr>
          <a:xfrm>
            <a:off x="505275" y="1397850"/>
            <a:ext cx="8540100" cy="3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 Acceptance Testing Collaboration: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Worked with RWD Informaticists on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UAT,</a:t>
            </a:r>
            <a:r>
              <a:rPr lang="en"/>
              <a:t> ensuring they were equipped to run the pipeline and receive &amp; access expected results.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/>
              <a:t>Provided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demos</a:t>
            </a:r>
            <a:r>
              <a:rPr lang="en"/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r>
              <a:rPr lang="en"/>
              <a:t> &amp;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manuals</a:t>
            </a:r>
            <a:r>
              <a:rPr lang="en"/>
              <a:t> for seamless onboarding.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MVP Rollout: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Launched</a:t>
            </a:r>
            <a:r>
              <a:rPr lang="en"/>
              <a:t>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MVP</a:t>
            </a:r>
            <a:r>
              <a:rPr lang="en"/>
              <a:t> to select RWD Informatics users, testing with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synthetic data</a:t>
            </a:r>
            <a:r>
              <a:rPr lang="en"/>
              <a:t> and then with Cerner's real-world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Feedback &amp; Iteration: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Collected feedback, iterated on the product, and prepared for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V1 release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Final Preparations: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Resolved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technical debt</a:t>
            </a:r>
            <a:r>
              <a:rPr lang="en"/>
              <a:t> and conducted thorough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pre-launch testing</a:t>
            </a:r>
            <a:r>
              <a:rPr lang="en"/>
              <a:t> (load, integration, beta).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691" name="Google Shape;36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350" y="557800"/>
            <a:ext cx="59430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70"/>
          <p:cNvSpPr txBox="1"/>
          <p:nvPr>
            <p:ph type="title"/>
          </p:nvPr>
        </p:nvSpPr>
        <p:spPr>
          <a:xfrm>
            <a:off x="575425" y="473059"/>
            <a:ext cx="457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dk2"/>
                </a:solidFill>
              </a:rPr>
              <a:t>assess</a:t>
            </a:r>
            <a:r>
              <a:rPr lang="en"/>
              <a:t> &amp;</a:t>
            </a:r>
            <a:r>
              <a:rPr lang="en">
                <a:solidFill>
                  <a:schemeClr val="dk2"/>
                </a:solidFill>
              </a:rPr>
              <a:t> iterate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97" name="Google Shape;3697;p70"/>
          <p:cNvSpPr txBox="1"/>
          <p:nvPr>
            <p:ph idx="1" type="subTitle"/>
          </p:nvPr>
        </p:nvSpPr>
        <p:spPr>
          <a:xfrm>
            <a:off x="601575" y="1176725"/>
            <a:ext cx="8604000" cy="3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 Feedback Collection: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Continuously gathered feedback on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issues</a:t>
            </a:r>
            <a:r>
              <a:rPr lang="en"/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 requests</a:t>
            </a:r>
            <a:r>
              <a:rPr lang="en"/>
              <a:t>,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 satisfaction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Performance Monitoring: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Used analytical tools like GCP Cloud Log, BigQuery, and DataHub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track product performance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ensure alignment with KPIs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Iterative Product Improvement: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Enhanced the product based on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bug reports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data</a:t>
            </a:r>
            <a:r>
              <a:rPr lang="en">
                <a:solidFill>
                  <a:schemeClr val="dk2"/>
                </a:solidFill>
              </a:rPr>
              <a:t>,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 requests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Regular Updates: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Delivered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new features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patches</a:t>
            </a:r>
            <a:r>
              <a:rPr lang="en"/>
              <a:t>,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improvements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on an ongoing basis.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Continuous Innovation: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/>
              <a:t>Conducted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</a:t>
            </a:r>
            <a:r>
              <a:rPr lang="en"/>
              <a:t> and explored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new technologies</a:t>
            </a:r>
            <a:r>
              <a:rPr lang="en"/>
              <a:t> to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r>
              <a:rPr lang="en"/>
              <a:t> and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advance</a:t>
            </a:r>
            <a:r>
              <a:rPr lang="en"/>
              <a:t> the product.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Introduced NLP extraction from patient reports,  metadata solution &amp; ML powered anomaly detection.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8" name="Google Shape;36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00" y="515575"/>
            <a:ext cx="59430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BFC"/>
        </a:solidFill>
      </p:bgPr>
    </p:bg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703" name="Google Shape;3703;p71"/>
          <p:cNvSpPr txBox="1"/>
          <p:nvPr/>
        </p:nvSpPr>
        <p:spPr>
          <a:xfrm>
            <a:off x="411900" y="169525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BCA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Challenges</a:t>
            </a:r>
            <a:r>
              <a:rPr lang="en" sz="3000">
                <a:solidFill>
                  <a:srgbClr val="103F3D"/>
                </a:solidFill>
                <a:latin typeface="Oswald Medium"/>
                <a:ea typeface="Oswald Medium"/>
                <a:cs typeface="Oswald Medium"/>
                <a:sym typeface="Oswald Medium"/>
              </a:rPr>
              <a:t> during launch &amp; monitoring</a:t>
            </a:r>
            <a:endParaRPr sz="3000">
              <a:solidFill>
                <a:srgbClr val="25BCA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704" name="Google Shape;3704;p71"/>
          <p:cNvCxnSpPr/>
          <p:nvPr/>
        </p:nvCxnSpPr>
        <p:spPr>
          <a:xfrm>
            <a:off x="533700" y="1181575"/>
            <a:ext cx="0" cy="33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05" name="Google Shape;3705;p71"/>
          <p:cNvCxnSpPr/>
          <p:nvPr/>
        </p:nvCxnSpPr>
        <p:spPr>
          <a:xfrm>
            <a:off x="493775" y="15765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06" name="Google Shape;3706;p71"/>
          <p:cNvCxnSpPr/>
          <p:nvPr/>
        </p:nvCxnSpPr>
        <p:spPr>
          <a:xfrm>
            <a:off x="533700" y="306467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07" name="Google Shape;3707;p71"/>
          <p:cNvCxnSpPr/>
          <p:nvPr/>
        </p:nvCxnSpPr>
        <p:spPr>
          <a:xfrm>
            <a:off x="493775" y="438862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08" name="Google Shape;3708;p71"/>
          <p:cNvSpPr/>
          <p:nvPr/>
        </p:nvSpPr>
        <p:spPr>
          <a:xfrm>
            <a:off x="872671" y="12696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09" name="Google Shape;3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84" y="142564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71"/>
          <p:cNvSpPr/>
          <p:nvPr/>
        </p:nvSpPr>
        <p:spPr>
          <a:xfrm>
            <a:off x="905308" y="275777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11" name="Google Shape;37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21" y="291379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71"/>
          <p:cNvSpPr/>
          <p:nvPr/>
        </p:nvSpPr>
        <p:spPr>
          <a:xfrm>
            <a:off x="865396" y="4081725"/>
            <a:ext cx="613800" cy="6138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13" name="Google Shape;371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409" y="4237749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tail_1" id="3714" name="Google Shape;3714;p71"/>
          <p:cNvSpPr txBox="1"/>
          <p:nvPr>
            <p:ph idx="2" type="body"/>
          </p:nvPr>
        </p:nvSpPr>
        <p:spPr>
          <a:xfrm>
            <a:off x="3204775" y="1181600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 new Data Governance policies and procedures were introduced, we needed to ensure that all processes remained compliant with HIPAA standards.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Required modifications to the pipeline's infrastructure.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header_1" id="3715" name="Google Shape;3715;p71"/>
          <p:cNvSpPr txBox="1"/>
          <p:nvPr>
            <p:ph idx="4" type="subTitle"/>
          </p:nvPr>
        </p:nvSpPr>
        <p:spPr>
          <a:xfrm>
            <a:off x="1628650" y="11815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Adapting to organizational changes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eader_2" id="3716" name="Google Shape;3716;p71"/>
          <p:cNvSpPr txBox="1"/>
          <p:nvPr>
            <p:ph idx="5" type="subTitle"/>
          </p:nvPr>
        </p:nvSpPr>
        <p:spPr>
          <a:xfrm>
            <a:off x="1661300" y="266972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Changes to integrated systems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detail_2" id="3717" name="Google Shape;3717;p71"/>
          <p:cNvSpPr txBox="1"/>
          <p:nvPr>
            <p:ph idx="6" type="body"/>
          </p:nvPr>
        </p:nvSpPr>
        <p:spPr>
          <a:xfrm>
            <a:off x="3219850" y="2581675"/>
            <a:ext cx="54585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Initially, the output was directed to our Data Lake (BigQuery). However, with the development of an in-house Data Lakehouse, adjustments were necessary to accommodate the transition. I would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sync regularly with PM’s tied to integrated systems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to get ahead of any future changes.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header_3" id="3718" name="Google Shape;3718;p71"/>
          <p:cNvSpPr txBox="1"/>
          <p:nvPr>
            <p:ph idx="7" type="subTitle"/>
          </p:nvPr>
        </p:nvSpPr>
        <p:spPr>
          <a:xfrm>
            <a:off x="1621375" y="3993675"/>
            <a:ext cx="15912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drops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detail_3" id="3719" name="Google Shape;3719;p71"/>
          <p:cNvSpPr txBox="1"/>
          <p:nvPr>
            <p:ph idx="8" type="body"/>
          </p:nvPr>
        </p:nvSpPr>
        <p:spPr>
          <a:xfrm>
            <a:off x="3219850" y="4237750"/>
            <a:ext cx="54585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Despite thorough testing, performance issues sometimes arose due to unforeseen edge cases in the pipeline. I’d document times where we saw performance drops and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held meetings to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discuss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 mitigation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strategies &amp; root cause analysis.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720" name="Google Shape;372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300" y="169525"/>
            <a:ext cx="59430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72"/>
          <p:cNvSpPr txBox="1"/>
          <p:nvPr>
            <p:ph type="title"/>
          </p:nvPr>
        </p:nvSpPr>
        <p:spPr>
          <a:xfrm>
            <a:off x="533850" y="473050"/>
            <a:ext cx="68646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dk2"/>
                </a:solidFill>
              </a:rPr>
              <a:t>Recap!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26" name="Google Shape;3726;p72"/>
          <p:cNvSpPr txBox="1"/>
          <p:nvPr/>
        </p:nvSpPr>
        <p:spPr>
          <a:xfrm>
            <a:off x="533850" y="1235925"/>
            <a:ext cx="44826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Opportunity Identification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Recognized the increasing demand for a more efficient and scalable process to normalize real-world data (RWD).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Viability &amp; Planning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Assessed the technical feasibility and potential business value, then developed a roadmap prioritizing the MVP, complete with timelines and key milestones.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3. Development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Worked with the engineering team through the complete development lifecycle, ensuring alignment with product goals.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4. Introduction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Launched the MVP to a targeted user group, gathered feedback, and iterated to deliver a refined V1 product.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5. Ongoing Management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Continuously track product performance, leveraging user feedback and market research to drive iterative improvements and identify opportunities for new features.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27" name="Google Shape;37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650" y="683075"/>
            <a:ext cx="3822750" cy="360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675" y="512725"/>
            <a:ext cx="514950" cy="5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73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>
                <a:solidFill>
                  <a:schemeClr val="dk2"/>
                </a:solidFill>
              </a:rPr>
              <a:t>Results</a:t>
            </a:r>
            <a:r>
              <a:rPr lang="en"/>
              <a:t>)</a:t>
            </a:r>
            <a:endParaRPr/>
          </a:p>
        </p:txBody>
      </p:sp>
      <p:sp>
        <p:nvSpPr>
          <p:cNvPr id="3734" name="Google Shape;3734;p73"/>
          <p:cNvSpPr txBox="1"/>
          <p:nvPr>
            <p:ph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735" name="Google Shape;3735;p73"/>
          <p:cNvGrpSpPr/>
          <p:nvPr/>
        </p:nvGrpSpPr>
        <p:grpSpPr>
          <a:xfrm>
            <a:off x="437676" y="3379786"/>
            <a:ext cx="1372836" cy="786809"/>
            <a:chOff x="437676" y="3379786"/>
            <a:chExt cx="1372836" cy="786809"/>
          </a:xfrm>
        </p:grpSpPr>
        <p:grpSp>
          <p:nvGrpSpPr>
            <p:cNvPr id="3736" name="Google Shape;3736;p73"/>
            <p:cNvGrpSpPr/>
            <p:nvPr/>
          </p:nvGrpSpPr>
          <p:grpSpPr>
            <a:xfrm>
              <a:off x="896112" y="3379786"/>
              <a:ext cx="914400" cy="786809"/>
              <a:chOff x="7333488" y="3484850"/>
              <a:chExt cx="914400" cy="786809"/>
            </a:xfrm>
          </p:grpSpPr>
          <p:sp>
            <p:nvSpPr>
              <p:cNvPr id="3737" name="Google Shape;3737;p73"/>
              <p:cNvSpPr/>
              <p:nvPr/>
            </p:nvSpPr>
            <p:spPr>
              <a:xfrm>
                <a:off x="7387227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8" name="Google Shape;3738;p73"/>
              <p:cNvSpPr/>
              <p:nvPr/>
            </p:nvSpPr>
            <p:spPr>
              <a:xfrm>
                <a:off x="7333488" y="4081094"/>
                <a:ext cx="261137" cy="190565"/>
              </a:xfrm>
              <a:custGeom>
                <a:rect b="b" l="l" r="r" t="t"/>
                <a:pathLst>
                  <a:path extrusionOk="0" h="458" w="622">
                    <a:moveTo>
                      <a:pt x="622" y="150"/>
                    </a:moveTo>
                    <a:lnTo>
                      <a:pt x="622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4" y="38"/>
                      <a:pt x="402" y="22"/>
                    </a:cubicBezTo>
                    <a:cubicBezTo>
                      <a:pt x="413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cubicBezTo>
                      <a:pt x="498" y="0"/>
                      <a:pt x="523" y="7"/>
                      <a:pt x="546" y="20"/>
                    </a:cubicBezTo>
                    <a:cubicBezTo>
                      <a:pt x="568" y="33"/>
                      <a:pt x="588" y="52"/>
                      <a:pt x="602" y="75"/>
                    </a:cubicBezTo>
                    <a:cubicBezTo>
                      <a:pt x="615" y="98"/>
                      <a:pt x="622" y="124"/>
                      <a:pt x="622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9" name="Google Shape;3739;p73"/>
              <p:cNvSpPr/>
              <p:nvPr/>
            </p:nvSpPr>
            <p:spPr>
              <a:xfrm>
                <a:off x="8040909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0" name="Google Shape;3740;p73"/>
              <p:cNvSpPr/>
              <p:nvPr/>
            </p:nvSpPr>
            <p:spPr>
              <a:xfrm>
                <a:off x="7987171" y="4081094"/>
                <a:ext cx="260718" cy="190565"/>
              </a:xfrm>
              <a:custGeom>
                <a:rect b="b" l="l" r="r" t="t"/>
                <a:pathLst>
                  <a:path extrusionOk="0" h="458" w="621">
                    <a:moveTo>
                      <a:pt x="621" y="150"/>
                    </a:moveTo>
                    <a:lnTo>
                      <a:pt x="621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3" y="38"/>
                      <a:pt x="402" y="22"/>
                    </a:cubicBezTo>
                    <a:cubicBezTo>
                      <a:pt x="412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lnTo>
                      <a:pt x="472" y="0"/>
                    </a:lnTo>
                    <a:cubicBezTo>
                      <a:pt x="498" y="0"/>
                      <a:pt x="524" y="7"/>
                      <a:pt x="546" y="20"/>
                    </a:cubicBezTo>
                    <a:cubicBezTo>
                      <a:pt x="569" y="33"/>
                      <a:pt x="588" y="52"/>
                      <a:pt x="601" y="75"/>
                    </a:cubicBezTo>
                    <a:cubicBezTo>
                      <a:pt x="614" y="98"/>
                      <a:pt x="621" y="124"/>
                      <a:pt x="621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73"/>
              <p:cNvSpPr/>
              <p:nvPr/>
            </p:nvSpPr>
            <p:spPr>
              <a:xfrm>
                <a:off x="7700843" y="3858075"/>
                <a:ext cx="180109" cy="178082"/>
              </a:xfrm>
              <a:custGeom>
                <a:rect b="b" l="l" r="r" t="t"/>
                <a:pathLst>
                  <a:path extrusionOk="0" h="428" w="429">
                    <a:moveTo>
                      <a:pt x="264" y="6"/>
                    </a:moveTo>
                    <a:cubicBezTo>
                      <a:pt x="300" y="14"/>
                      <a:pt x="334" y="32"/>
                      <a:pt x="362" y="58"/>
                    </a:cubicBezTo>
                    <a:cubicBezTo>
                      <a:pt x="389" y="84"/>
                      <a:pt x="409" y="117"/>
                      <a:pt x="420" y="153"/>
                    </a:cubicBezTo>
                    <a:cubicBezTo>
                      <a:pt x="431" y="189"/>
                      <a:pt x="432" y="226"/>
                      <a:pt x="423" y="263"/>
                    </a:cubicBezTo>
                    <a:cubicBezTo>
                      <a:pt x="414" y="299"/>
                      <a:pt x="395" y="334"/>
                      <a:pt x="370" y="361"/>
                    </a:cubicBezTo>
                    <a:cubicBezTo>
                      <a:pt x="344" y="388"/>
                      <a:pt x="312" y="408"/>
                      <a:pt x="276" y="419"/>
                    </a:cubicBezTo>
                    <a:cubicBezTo>
                      <a:pt x="240" y="429"/>
                      <a:pt x="202" y="431"/>
                      <a:pt x="165" y="423"/>
                    </a:cubicBezTo>
                    <a:cubicBezTo>
                      <a:pt x="128" y="414"/>
                      <a:pt x="94" y="396"/>
                      <a:pt x="67" y="370"/>
                    </a:cubicBezTo>
                    <a:cubicBezTo>
                      <a:pt x="39" y="344"/>
                      <a:pt x="20" y="312"/>
                      <a:pt x="9" y="276"/>
                    </a:cubicBezTo>
                    <a:cubicBezTo>
                      <a:pt x="-2" y="240"/>
                      <a:pt x="-3" y="201"/>
                      <a:pt x="6" y="165"/>
                    </a:cubicBezTo>
                    <a:cubicBezTo>
                      <a:pt x="15" y="128"/>
                      <a:pt x="33" y="94"/>
                      <a:pt x="59" y="67"/>
                    </a:cubicBezTo>
                    <a:cubicBezTo>
                      <a:pt x="84" y="40"/>
                      <a:pt x="117" y="20"/>
                      <a:pt x="153" y="9"/>
                    </a:cubicBezTo>
                    <a:cubicBezTo>
                      <a:pt x="189" y="-2"/>
                      <a:pt x="227" y="-3"/>
                      <a:pt x="26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73"/>
              <p:cNvSpPr/>
              <p:nvPr/>
            </p:nvSpPr>
            <p:spPr>
              <a:xfrm>
                <a:off x="7637448" y="4047808"/>
                <a:ext cx="306480" cy="223851"/>
              </a:xfrm>
              <a:custGeom>
                <a:rect b="b" l="l" r="r" t="t"/>
                <a:pathLst>
                  <a:path extrusionOk="0" h="538" w="730">
                    <a:moveTo>
                      <a:pt x="730" y="177"/>
                    </a:moveTo>
                    <a:lnTo>
                      <a:pt x="730" y="538"/>
                    </a:lnTo>
                    <a:lnTo>
                      <a:pt x="0" y="538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7"/>
                    </a:lnTo>
                    <a:cubicBezTo>
                      <a:pt x="0" y="146"/>
                      <a:pt x="8" y="114"/>
                      <a:pt x="24" y="88"/>
                    </a:cubicBezTo>
                    <a:cubicBezTo>
                      <a:pt x="39" y="61"/>
                      <a:pt x="62" y="39"/>
                      <a:pt x="89" y="24"/>
                    </a:cubicBezTo>
                    <a:cubicBezTo>
                      <a:pt x="115" y="8"/>
                      <a:pt x="146" y="0"/>
                      <a:pt x="177" y="0"/>
                    </a:cubicBezTo>
                    <a:lnTo>
                      <a:pt x="177" y="0"/>
                    </a:lnTo>
                    <a:lnTo>
                      <a:pt x="221" y="0"/>
                    </a:lnTo>
                    <a:lnTo>
                      <a:pt x="221" y="0"/>
                    </a:lnTo>
                    <a:cubicBezTo>
                      <a:pt x="233" y="10"/>
                      <a:pt x="244" y="19"/>
                      <a:pt x="258" y="27"/>
                    </a:cubicBezTo>
                    <a:cubicBezTo>
                      <a:pt x="290" y="46"/>
                      <a:pt x="327" y="56"/>
                      <a:pt x="365" y="56"/>
                    </a:cubicBezTo>
                    <a:cubicBezTo>
                      <a:pt x="402" y="56"/>
                      <a:pt x="440" y="46"/>
                      <a:pt x="472" y="27"/>
                    </a:cubicBezTo>
                    <a:cubicBezTo>
                      <a:pt x="485" y="19"/>
                      <a:pt x="498" y="10"/>
                      <a:pt x="509" y="0"/>
                    </a:cubicBezTo>
                    <a:lnTo>
                      <a:pt x="553" y="0"/>
                    </a:lnTo>
                    <a:lnTo>
                      <a:pt x="553" y="0"/>
                    </a:lnTo>
                    <a:lnTo>
                      <a:pt x="554" y="0"/>
                    </a:lnTo>
                    <a:cubicBezTo>
                      <a:pt x="585" y="0"/>
                      <a:pt x="615" y="8"/>
                      <a:pt x="642" y="24"/>
                    </a:cubicBezTo>
                    <a:cubicBezTo>
                      <a:pt x="669" y="39"/>
                      <a:pt x="691" y="61"/>
                      <a:pt x="707" y="88"/>
                    </a:cubicBezTo>
                    <a:cubicBezTo>
                      <a:pt x="722" y="114"/>
                      <a:pt x="730" y="146"/>
                      <a:pt x="73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3" name="Google Shape;3743;p73"/>
              <p:cNvSpPr/>
              <p:nvPr/>
            </p:nvSpPr>
            <p:spPr>
              <a:xfrm>
                <a:off x="7765078" y="3484850"/>
                <a:ext cx="349723" cy="298329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4" name="Google Shape;3744;p73"/>
            <p:cNvGrpSpPr/>
            <p:nvPr/>
          </p:nvGrpSpPr>
          <p:grpSpPr>
            <a:xfrm flipH="1">
              <a:off x="437676" y="4080013"/>
              <a:ext cx="363965" cy="39002"/>
              <a:chOff x="795849" y="289913"/>
              <a:chExt cx="363965" cy="39002"/>
            </a:xfrm>
          </p:grpSpPr>
          <p:sp>
            <p:nvSpPr>
              <p:cNvPr id="3745" name="Google Shape;3745;p73"/>
              <p:cNvSpPr/>
              <p:nvPr/>
            </p:nvSpPr>
            <p:spPr>
              <a:xfrm>
                <a:off x="809241" y="304497"/>
                <a:ext cx="350574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73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47" name="Google Shape;3747;p73"/>
          <p:cNvGrpSpPr/>
          <p:nvPr/>
        </p:nvGrpSpPr>
        <p:grpSpPr>
          <a:xfrm>
            <a:off x="7516368" y="2052142"/>
            <a:ext cx="1359158" cy="907581"/>
            <a:chOff x="7516368" y="2052142"/>
            <a:chExt cx="1359158" cy="907581"/>
          </a:xfrm>
        </p:grpSpPr>
        <p:sp>
          <p:nvSpPr>
            <p:cNvPr id="3748" name="Google Shape;3748;p73"/>
            <p:cNvSpPr/>
            <p:nvPr/>
          </p:nvSpPr>
          <p:spPr>
            <a:xfrm rot="5400000">
              <a:off x="8602338" y="2149812"/>
              <a:ext cx="10175" cy="536201"/>
            </a:xfrm>
            <a:custGeom>
              <a:rect b="b" l="l" r="r" t="t"/>
              <a:pathLst>
                <a:path extrusionOk="0" h="751" w="26">
                  <a:moveTo>
                    <a:pt x="13" y="751"/>
                  </a:moveTo>
                  <a:lnTo>
                    <a:pt x="13" y="751"/>
                  </a:lnTo>
                  <a:cubicBezTo>
                    <a:pt x="11" y="751"/>
                    <a:pt x="8" y="750"/>
                    <a:pt x="6" y="749"/>
                  </a:cubicBezTo>
                  <a:cubicBezTo>
                    <a:pt x="4" y="748"/>
                    <a:pt x="2" y="746"/>
                    <a:pt x="1" y="744"/>
                  </a:cubicBezTo>
                  <a:cubicBezTo>
                    <a:pt x="-1" y="742"/>
                    <a:pt x="0" y="740"/>
                    <a:pt x="0" y="738"/>
                  </a:cubicBezTo>
                  <a:lnTo>
                    <a:pt x="0" y="14"/>
                  </a:lnTo>
                  <a:lnTo>
                    <a:pt x="0" y="14"/>
                  </a:lnTo>
                  <a:cubicBezTo>
                    <a:pt x="0" y="11"/>
                    <a:pt x="-1" y="9"/>
                    <a:pt x="1" y="7"/>
                  </a:cubicBezTo>
                  <a:cubicBezTo>
                    <a:pt x="2" y="5"/>
                    <a:pt x="4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lnTo>
                    <a:pt x="13" y="0"/>
                  </a:ln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3" y="5"/>
                    <a:pt x="24" y="7"/>
                  </a:cubicBezTo>
                  <a:cubicBezTo>
                    <a:pt x="25" y="9"/>
                    <a:pt x="26" y="11"/>
                    <a:pt x="26" y="14"/>
                  </a:cubicBezTo>
                  <a:lnTo>
                    <a:pt x="26" y="14"/>
                  </a:lnTo>
                  <a:lnTo>
                    <a:pt x="26" y="737"/>
                  </a:lnTo>
                  <a:lnTo>
                    <a:pt x="26" y="737"/>
                  </a:lnTo>
                  <a:lnTo>
                    <a:pt x="26" y="737"/>
                  </a:lnTo>
                  <a:cubicBezTo>
                    <a:pt x="26" y="740"/>
                    <a:pt x="25" y="742"/>
                    <a:pt x="24" y="744"/>
                  </a:cubicBezTo>
                  <a:cubicBezTo>
                    <a:pt x="23" y="746"/>
                    <a:pt x="21" y="748"/>
                    <a:pt x="19" y="749"/>
                  </a:cubicBezTo>
                  <a:cubicBezTo>
                    <a:pt x="17" y="750"/>
                    <a:pt x="15" y="751"/>
                    <a:pt x="13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73"/>
            <p:cNvSpPr/>
            <p:nvPr/>
          </p:nvSpPr>
          <p:spPr>
            <a:xfrm rot="5400000">
              <a:off x="8339004" y="2398658"/>
              <a:ext cx="39148" cy="38490"/>
            </a:xfrm>
            <a:custGeom>
              <a:rect b="b" l="l" r="r" t="t"/>
              <a:pathLst>
                <a:path extrusionOk="0" h="99" w="100">
                  <a:moveTo>
                    <a:pt x="100" y="49"/>
                  </a:moveTo>
                  <a:cubicBezTo>
                    <a:pt x="100" y="58"/>
                    <a:pt x="97" y="66"/>
                    <a:pt x="93" y="74"/>
                  </a:cubicBezTo>
                  <a:cubicBezTo>
                    <a:pt x="89" y="81"/>
                    <a:pt x="82" y="87"/>
                    <a:pt x="75" y="92"/>
                  </a:cubicBezTo>
                  <a:cubicBezTo>
                    <a:pt x="67" y="96"/>
                    <a:pt x="59" y="99"/>
                    <a:pt x="50" y="99"/>
                  </a:cubicBezTo>
                  <a:cubicBezTo>
                    <a:pt x="41" y="99"/>
                    <a:pt x="33" y="96"/>
                    <a:pt x="25" y="92"/>
                  </a:cubicBezTo>
                  <a:cubicBezTo>
                    <a:pt x="17" y="87"/>
                    <a:pt x="11" y="81"/>
                    <a:pt x="7" y="74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2"/>
                    <a:pt x="7" y="24"/>
                  </a:cubicBezTo>
                  <a:cubicBezTo>
                    <a:pt x="11" y="17"/>
                    <a:pt x="17" y="10"/>
                    <a:pt x="25" y="6"/>
                  </a:cubicBezTo>
                  <a:cubicBezTo>
                    <a:pt x="33" y="1"/>
                    <a:pt x="41" y="0"/>
                    <a:pt x="50" y="0"/>
                  </a:cubicBezTo>
                  <a:cubicBezTo>
                    <a:pt x="59" y="0"/>
                    <a:pt x="67" y="1"/>
                    <a:pt x="75" y="6"/>
                  </a:cubicBezTo>
                  <a:cubicBezTo>
                    <a:pt x="82" y="10"/>
                    <a:pt x="89" y="17"/>
                    <a:pt x="93" y="24"/>
                  </a:cubicBezTo>
                  <a:cubicBezTo>
                    <a:pt x="97" y="32"/>
                    <a:pt x="100" y="41"/>
                    <a:pt x="10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0" name="Google Shape;3750;p73"/>
            <p:cNvGrpSpPr/>
            <p:nvPr/>
          </p:nvGrpSpPr>
          <p:grpSpPr>
            <a:xfrm>
              <a:off x="7516368" y="2052142"/>
              <a:ext cx="731521" cy="731522"/>
              <a:chOff x="7516368" y="2228715"/>
              <a:chExt cx="731521" cy="731522"/>
            </a:xfrm>
          </p:grpSpPr>
          <p:sp>
            <p:nvSpPr>
              <p:cNvPr id="3751" name="Google Shape;3751;p73"/>
              <p:cNvSpPr/>
              <p:nvPr/>
            </p:nvSpPr>
            <p:spPr>
              <a:xfrm>
                <a:off x="7579185" y="2688549"/>
                <a:ext cx="118746" cy="213699"/>
              </a:xfrm>
              <a:custGeom>
                <a:rect b="b" l="l" r="r" t="t"/>
                <a:pathLst>
                  <a:path extrusionOk="0" h="5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527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73"/>
              <p:cNvSpPr/>
              <p:nvPr/>
            </p:nvSpPr>
            <p:spPr>
              <a:xfrm>
                <a:off x="7755885" y="2592041"/>
                <a:ext cx="118746" cy="310208"/>
              </a:xfrm>
              <a:custGeom>
                <a:rect b="b" l="l" r="r" t="t"/>
                <a:pathLst>
                  <a:path extrusionOk="0" h="765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3" name="Google Shape;3753;p73"/>
              <p:cNvSpPr/>
              <p:nvPr/>
            </p:nvSpPr>
            <p:spPr>
              <a:xfrm>
                <a:off x="7932990" y="2480935"/>
                <a:ext cx="118746" cy="421315"/>
              </a:xfrm>
              <a:custGeom>
                <a:rect b="b" l="l" r="r" t="t"/>
                <a:pathLst>
                  <a:path extrusionOk="0" h="1039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4" name="Google Shape;3754;p73"/>
              <p:cNvSpPr/>
              <p:nvPr/>
            </p:nvSpPr>
            <p:spPr>
              <a:xfrm>
                <a:off x="8109689" y="2364151"/>
                <a:ext cx="118746" cy="538099"/>
              </a:xfrm>
              <a:custGeom>
                <a:rect b="b" l="l" r="r" t="t"/>
                <a:pathLst>
                  <a:path extrusionOk="0" h="13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327"/>
                    </a:lnTo>
                    <a:lnTo>
                      <a:pt x="0" y="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5" name="Google Shape;3755;p73"/>
              <p:cNvSpPr/>
              <p:nvPr/>
            </p:nvSpPr>
            <p:spPr>
              <a:xfrm>
                <a:off x="7516368" y="2228715"/>
                <a:ext cx="731521" cy="731522"/>
              </a:xfrm>
              <a:custGeom>
                <a:rect b="b" l="l" r="r" t="t"/>
                <a:pathLst>
                  <a:path extrusionOk="0" h="1804" w="1805">
                    <a:moveTo>
                      <a:pt x="1805" y="1804"/>
                    </a:moveTo>
                    <a:lnTo>
                      <a:pt x="0" y="180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778"/>
                    </a:lnTo>
                    <a:lnTo>
                      <a:pt x="1805" y="1778"/>
                    </a:lnTo>
                    <a:lnTo>
                      <a:pt x="1805" y="1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6" name="Google Shape;3756;p73"/>
            <p:cNvGrpSpPr/>
            <p:nvPr/>
          </p:nvGrpSpPr>
          <p:grpSpPr>
            <a:xfrm>
              <a:off x="7516386" y="2877523"/>
              <a:ext cx="441301" cy="82200"/>
              <a:chOff x="7005848" y="1408184"/>
              <a:chExt cx="441301" cy="82200"/>
            </a:xfrm>
          </p:grpSpPr>
          <p:grpSp>
            <p:nvGrpSpPr>
              <p:cNvPr id="3757" name="Google Shape;3757;p73"/>
              <p:cNvGrpSpPr/>
              <p:nvPr/>
            </p:nvGrpSpPr>
            <p:grpSpPr>
              <a:xfrm flipH="1" rot="10800000">
                <a:off x="7005848" y="1408328"/>
                <a:ext cx="82345" cy="81915"/>
                <a:chOff x="40948" y="2444350"/>
                <a:chExt cx="82345" cy="81915"/>
              </a:xfrm>
            </p:grpSpPr>
            <p:sp>
              <p:nvSpPr>
                <p:cNvPr id="3758" name="Google Shape;3758;p73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3759;p73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60" name="Google Shape;3760;p73"/>
              <p:cNvSpPr/>
              <p:nvPr/>
            </p:nvSpPr>
            <p:spPr>
              <a:xfrm flipH="1" rot="10800000">
                <a:off x="712555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1" name="Google Shape;3761;p73"/>
              <p:cNvSpPr/>
              <p:nvPr/>
            </p:nvSpPr>
            <p:spPr>
              <a:xfrm>
                <a:off x="7245249" y="1408184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62" name="Google Shape;3762;p73"/>
              <p:cNvSpPr/>
              <p:nvPr/>
            </p:nvSpPr>
            <p:spPr>
              <a:xfrm flipH="1" rot="10800000">
                <a:off x="736480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p74"/>
          <p:cNvSpPr txBox="1"/>
          <p:nvPr>
            <p:ph type="title"/>
          </p:nvPr>
        </p:nvSpPr>
        <p:spPr>
          <a:xfrm>
            <a:off x="542325" y="604000"/>
            <a:ext cx="6302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Features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74"/>
          <p:cNvSpPr txBox="1"/>
          <p:nvPr>
            <p:ph idx="1" type="subTitle"/>
          </p:nvPr>
        </p:nvSpPr>
        <p:spPr>
          <a:xfrm>
            <a:off x="483000" y="1423575"/>
            <a:ext cx="82704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Data Normalization &amp; Analysis: </a:t>
            </a:r>
            <a:r>
              <a:rPr lang="en"/>
              <a:t>Scalable pipeline converts diverse clinical data into a unified model for streamlined analysis. Kicks off automatically, updates data upon data refreshes, robust </a:t>
            </a:r>
            <a:r>
              <a:rPr lang="en"/>
              <a:t>anomaly</a:t>
            </a:r>
            <a:r>
              <a:rPr lang="en"/>
              <a:t> detection.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Char char="●"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QC Checks: </a:t>
            </a:r>
            <a:r>
              <a:rPr lang="en"/>
              <a:t>Ensures data accuracy with validation checks throughout normalization.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Metadata Traceability: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Integrated with DataHub for full lifecycle insights at each ETL stage.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User-Friendly Configurations: </a:t>
            </a:r>
            <a:r>
              <a:rPr lang="en"/>
              <a:t>Non-technical users can manage settings &amp; configs, reducing manual engineering effort.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CDM Library: </a:t>
            </a:r>
            <a:r>
              <a:rPr lang="en"/>
              <a:t>Repository that contains all OMOP data models with API’s for users to access.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Char char="●"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Cloud &amp; OSS Integrations: </a:t>
            </a:r>
            <a:r>
              <a:rPr lang="en"/>
              <a:t>Utilizes GCP for cloud debugging/storage/access and open-source tools for CDM quality assessment.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9" name="Google Shape;37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250" y="104525"/>
            <a:ext cx="3274925" cy="10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775" y="647746"/>
            <a:ext cx="506825" cy="5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48"/>
          <p:cNvSpPr txBox="1"/>
          <p:nvPr>
            <p:ph type="title"/>
          </p:nvPr>
        </p:nvSpPr>
        <p:spPr>
          <a:xfrm>
            <a:off x="2286000" y="1474712"/>
            <a:ext cx="45720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context</a:t>
            </a:r>
            <a:endParaRPr/>
          </a:p>
        </p:txBody>
      </p:sp>
      <p:sp>
        <p:nvSpPr>
          <p:cNvPr id="3325" name="Google Shape;3325;p48"/>
          <p:cNvSpPr txBox="1"/>
          <p:nvPr>
            <p:ph idx="1" type="subTitle"/>
          </p:nvPr>
        </p:nvSpPr>
        <p:spPr>
          <a:xfrm>
            <a:off x="1462650" y="2969275"/>
            <a:ext cx="5985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Unfamiliar domain, no prior biotech or RWD experience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New to market, highly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ambiguous &amp; greenfield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product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0 - 1, product doesn’t exist!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6" name="Google Shape;3326;p48"/>
          <p:cNvCxnSpPr/>
          <p:nvPr/>
        </p:nvCxnSpPr>
        <p:spPr>
          <a:xfrm>
            <a:off x="2245525" y="2838675"/>
            <a:ext cx="4796100" cy="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327" name="Google Shape;3327;p48"/>
          <p:cNvGrpSpPr/>
          <p:nvPr/>
        </p:nvGrpSpPr>
        <p:grpSpPr>
          <a:xfrm>
            <a:off x="7516368" y="3675717"/>
            <a:ext cx="1284132" cy="731521"/>
            <a:chOff x="7516368" y="3675717"/>
            <a:chExt cx="1284132" cy="731521"/>
          </a:xfrm>
        </p:grpSpPr>
        <p:sp>
          <p:nvSpPr>
            <p:cNvPr id="3328" name="Google Shape;3328;p48"/>
            <p:cNvSpPr/>
            <p:nvPr/>
          </p:nvSpPr>
          <p:spPr>
            <a:xfrm>
              <a:off x="7516368" y="3756442"/>
              <a:ext cx="651164" cy="650796"/>
            </a:xfrm>
            <a:custGeom>
              <a:rect b="b" l="l" r="r" t="t"/>
              <a:pathLst>
                <a:path extrusionOk="0" h="1564" w="1564">
                  <a:moveTo>
                    <a:pt x="782" y="1564"/>
                  </a:moveTo>
                  <a:lnTo>
                    <a:pt x="782" y="1564"/>
                  </a:lnTo>
                  <a:cubicBezTo>
                    <a:pt x="644" y="1564"/>
                    <a:pt x="510" y="1528"/>
                    <a:pt x="391" y="1459"/>
                  </a:cubicBezTo>
                  <a:cubicBezTo>
                    <a:pt x="272" y="1390"/>
                    <a:pt x="172" y="1292"/>
                    <a:pt x="104" y="1173"/>
                  </a:cubicBezTo>
                  <a:cubicBezTo>
                    <a:pt x="35" y="1054"/>
                    <a:pt x="0" y="919"/>
                    <a:pt x="0" y="782"/>
                  </a:cubicBezTo>
                  <a:cubicBezTo>
                    <a:pt x="0" y="645"/>
                    <a:pt x="35" y="510"/>
                    <a:pt x="104" y="391"/>
                  </a:cubicBezTo>
                  <a:cubicBezTo>
                    <a:pt x="172" y="272"/>
                    <a:pt x="272" y="173"/>
                    <a:pt x="391" y="105"/>
                  </a:cubicBezTo>
                  <a:cubicBezTo>
                    <a:pt x="510" y="36"/>
                    <a:pt x="644" y="0"/>
                    <a:pt x="782" y="0"/>
                  </a:cubicBezTo>
                  <a:cubicBezTo>
                    <a:pt x="919" y="0"/>
                    <a:pt x="1054" y="36"/>
                    <a:pt x="1173" y="105"/>
                  </a:cubicBezTo>
                  <a:cubicBezTo>
                    <a:pt x="1292" y="173"/>
                    <a:pt x="1390" y="272"/>
                    <a:pt x="1459" y="391"/>
                  </a:cubicBezTo>
                  <a:cubicBezTo>
                    <a:pt x="1528" y="510"/>
                    <a:pt x="1564" y="645"/>
                    <a:pt x="1564" y="782"/>
                  </a:cubicBezTo>
                  <a:lnTo>
                    <a:pt x="1564" y="782"/>
                  </a:lnTo>
                  <a:lnTo>
                    <a:pt x="1564" y="782"/>
                  </a:lnTo>
                  <a:cubicBezTo>
                    <a:pt x="1564" y="919"/>
                    <a:pt x="1527" y="1054"/>
                    <a:pt x="1459" y="1172"/>
                  </a:cubicBezTo>
                  <a:cubicBezTo>
                    <a:pt x="1390" y="1291"/>
                    <a:pt x="1291" y="1390"/>
                    <a:pt x="1172" y="1459"/>
                  </a:cubicBezTo>
                  <a:cubicBezTo>
                    <a:pt x="1054" y="1528"/>
                    <a:pt x="919" y="1564"/>
                    <a:pt x="782" y="1564"/>
                  </a:cubicBezTo>
                  <a:moveTo>
                    <a:pt x="782" y="74"/>
                  </a:moveTo>
                  <a:lnTo>
                    <a:pt x="782" y="74"/>
                  </a:lnTo>
                  <a:lnTo>
                    <a:pt x="781" y="74"/>
                  </a:lnTo>
                  <a:cubicBezTo>
                    <a:pt x="657" y="74"/>
                    <a:pt x="535" y="107"/>
                    <a:pt x="428" y="169"/>
                  </a:cubicBezTo>
                  <a:cubicBezTo>
                    <a:pt x="320" y="231"/>
                    <a:pt x="231" y="320"/>
                    <a:pt x="169" y="428"/>
                  </a:cubicBezTo>
                  <a:cubicBezTo>
                    <a:pt x="106" y="535"/>
                    <a:pt x="74" y="658"/>
                    <a:pt x="74" y="782"/>
                  </a:cubicBezTo>
                  <a:cubicBezTo>
                    <a:pt x="74" y="906"/>
                    <a:pt x="106" y="1028"/>
                    <a:pt x="169" y="1136"/>
                  </a:cubicBezTo>
                  <a:cubicBezTo>
                    <a:pt x="231" y="1244"/>
                    <a:pt x="320" y="1333"/>
                    <a:pt x="428" y="1395"/>
                  </a:cubicBezTo>
                  <a:cubicBezTo>
                    <a:pt x="535" y="1457"/>
                    <a:pt x="656" y="1490"/>
                    <a:pt x="781" y="1490"/>
                  </a:cubicBezTo>
                  <a:cubicBezTo>
                    <a:pt x="905" y="1490"/>
                    <a:pt x="1027" y="1457"/>
                    <a:pt x="1135" y="1395"/>
                  </a:cubicBezTo>
                  <a:cubicBezTo>
                    <a:pt x="1242" y="1333"/>
                    <a:pt x="1332" y="1244"/>
                    <a:pt x="1394" y="1136"/>
                  </a:cubicBezTo>
                  <a:cubicBezTo>
                    <a:pt x="1456" y="1028"/>
                    <a:pt x="1489" y="906"/>
                    <a:pt x="1489" y="782"/>
                  </a:cubicBezTo>
                  <a:lnTo>
                    <a:pt x="1489" y="782"/>
                  </a:lnTo>
                  <a:lnTo>
                    <a:pt x="1489" y="782"/>
                  </a:lnTo>
                  <a:cubicBezTo>
                    <a:pt x="1489" y="658"/>
                    <a:pt x="1455" y="536"/>
                    <a:pt x="1394" y="429"/>
                  </a:cubicBezTo>
                  <a:cubicBezTo>
                    <a:pt x="1332" y="321"/>
                    <a:pt x="1243" y="231"/>
                    <a:pt x="1135" y="169"/>
                  </a:cubicBezTo>
                  <a:cubicBezTo>
                    <a:pt x="1027" y="107"/>
                    <a:pt x="906" y="75"/>
                    <a:pt x="782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8"/>
            <p:cNvSpPr/>
            <p:nvPr/>
          </p:nvSpPr>
          <p:spPr>
            <a:xfrm>
              <a:off x="7578404" y="3818442"/>
              <a:ext cx="527093" cy="526795"/>
            </a:xfrm>
            <a:custGeom>
              <a:rect b="b" l="l" r="r" t="t"/>
              <a:pathLst>
                <a:path extrusionOk="0" h="1266" w="1266">
                  <a:moveTo>
                    <a:pt x="633" y="0"/>
                  </a:moveTo>
                  <a:lnTo>
                    <a:pt x="633" y="0"/>
                  </a:lnTo>
                  <a:cubicBezTo>
                    <a:pt x="522" y="0"/>
                    <a:pt x="412" y="29"/>
                    <a:pt x="316" y="85"/>
                  </a:cubicBezTo>
                  <a:cubicBezTo>
                    <a:pt x="220" y="140"/>
                    <a:pt x="139" y="219"/>
                    <a:pt x="84" y="316"/>
                  </a:cubicBezTo>
                  <a:cubicBezTo>
                    <a:pt x="28" y="412"/>
                    <a:pt x="0" y="522"/>
                    <a:pt x="0" y="633"/>
                  </a:cubicBezTo>
                  <a:cubicBezTo>
                    <a:pt x="0" y="744"/>
                    <a:pt x="28" y="852"/>
                    <a:pt x="84" y="949"/>
                  </a:cubicBezTo>
                  <a:cubicBezTo>
                    <a:pt x="139" y="1045"/>
                    <a:pt x="220" y="1125"/>
                    <a:pt x="316" y="1181"/>
                  </a:cubicBezTo>
                  <a:cubicBezTo>
                    <a:pt x="412" y="1236"/>
                    <a:pt x="522" y="1266"/>
                    <a:pt x="633" y="1266"/>
                  </a:cubicBezTo>
                  <a:cubicBezTo>
                    <a:pt x="744" y="1266"/>
                    <a:pt x="853" y="1236"/>
                    <a:pt x="949" y="1181"/>
                  </a:cubicBezTo>
                  <a:cubicBezTo>
                    <a:pt x="1045" y="1125"/>
                    <a:pt x="1125" y="1045"/>
                    <a:pt x="1181" y="949"/>
                  </a:cubicBezTo>
                  <a:cubicBezTo>
                    <a:pt x="1237" y="852"/>
                    <a:pt x="1266" y="744"/>
                    <a:pt x="1266" y="633"/>
                  </a:cubicBezTo>
                  <a:lnTo>
                    <a:pt x="1266" y="633"/>
                  </a:lnTo>
                  <a:lnTo>
                    <a:pt x="1266" y="633"/>
                  </a:lnTo>
                  <a:cubicBezTo>
                    <a:pt x="1266" y="522"/>
                    <a:pt x="1237" y="412"/>
                    <a:pt x="1181" y="316"/>
                  </a:cubicBezTo>
                  <a:cubicBezTo>
                    <a:pt x="1125" y="219"/>
                    <a:pt x="1045" y="140"/>
                    <a:pt x="949" y="85"/>
                  </a:cubicBezTo>
                  <a:cubicBezTo>
                    <a:pt x="853" y="29"/>
                    <a:pt x="744" y="0"/>
                    <a:pt x="633" y="0"/>
                  </a:cubicBezTo>
                  <a:moveTo>
                    <a:pt x="633" y="1005"/>
                  </a:moveTo>
                  <a:lnTo>
                    <a:pt x="633" y="1005"/>
                  </a:lnTo>
                  <a:lnTo>
                    <a:pt x="632" y="1005"/>
                  </a:lnTo>
                  <a:cubicBezTo>
                    <a:pt x="567" y="1005"/>
                    <a:pt x="502" y="988"/>
                    <a:pt x="446" y="955"/>
                  </a:cubicBezTo>
                  <a:cubicBezTo>
                    <a:pt x="389" y="922"/>
                    <a:pt x="343" y="875"/>
                    <a:pt x="310" y="819"/>
                  </a:cubicBezTo>
                  <a:cubicBezTo>
                    <a:pt x="277" y="762"/>
                    <a:pt x="260" y="698"/>
                    <a:pt x="260" y="633"/>
                  </a:cubicBezTo>
                  <a:cubicBezTo>
                    <a:pt x="260" y="567"/>
                    <a:pt x="277" y="502"/>
                    <a:pt x="310" y="446"/>
                  </a:cubicBezTo>
                  <a:cubicBezTo>
                    <a:pt x="343" y="389"/>
                    <a:pt x="389" y="343"/>
                    <a:pt x="446" y="310"/>
                  </a:cubicBezTo>
                  <a:cubicBezTo>
                    <a:pt x="502" y="277"/>
                    <a:pt x="566" y="260"/>
                    <a:pt x="632" y="260"/>
                  </a:cubicBezTo>
                  <a:cubicBezTo>
                    <a:pt x="697" y="260"/>
                    <a:pt x="762" y="277"/>
                    <a:pt x="819" y="310"/>
                  </a:cubicBezTo>
                  <a:cubicBezTo>
                    <a:pt x="875" y="343"/>
                    <a:pt x="922" y="390"/>
                    <a:pt x="955" y="446"/>
                  </a:cubicBezTo>
                  <a:cubicBezTo>
                    <a:pt x="988" y="503"/>
                    <a:pt x="1005" y="567"/>
                    <a:pt x="1005" y="633"/>
                  </a:cubicBezTo>
                  <a:lnTo>
                    <a:pt x="1005" y="633"/>
                  </a:lnTo>
                  <a:lnTo>
                    <a:pt x="1005" y="633"/>
                  </a:lnTo>
                  <a:cubicBezTo>
                    <a:pt x="1005" y="698"/>
                    <a:pt x="988" y="762"/>
                    <a:pt x="955" y="819"/>
                  </a:cubicBezTo>
                  <a:cubicBezTo>
                    <a:pt x="922" y="876"/>
                    <a:pt x="875" y="923"/>
                    <a:pt x="819" y="955"/>
                  </a:cubicBezTo>
                  <a:cubicBezTo>
                    <a:pt x="762" y="988"/>
                    <a:pt x="698" y="1005"/>
                    <a:pt x="633" y="1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48"/>
            <p:cNvSpPr/>
            <p:nvPr/>
          </p:nvSpPr>
          <p:spPr>
            <a:xfrm>
              <a:off x="7764094" y="4004443"/>
              <a:ext cx="155297" cy="154793"/>
            </a:xfrm>
            <a:custGeom>
              <a:rect b="b" l="l" r="r" t="t"/>
              <a:pathLst>
                <a:path extrusionOk="0" h="372" w="373">
                  <a:moveTo>
                    <a:pt x="373" y="186"/>
                  </a:moveTo>
                  <a:cubicBezTo>
                    <a:pt x="373" y="219"/>
                    <a:pt x="364" y="250"/>
                    <a:pt x="348" y="279"/>
                  </a:cubicBezTo>
                  <a:cubicBezTo>
                    <a:pt x="332" y="307"/>
                    <a:pt x="308" y="330"/>
                    <a:pt x="280" y="347"/>
                  </a:cubicBezTo>
                  <a:cubicBezTo>
                    <a:pt x="251" y="363"/>
                    <a:pt x="219" y="372"/>
                    <a:pt x="187" y="372"/>
                  </a:cubicBezTo>
                  <a:cubicBezTo>
                    <a:pt x="154" y="372"/>
                    <a:pt x="122" y="363"/>
                    <a:pt x="94" y="347"/>
                  </a:cubicBezTo>
                  <a:cubicBezTo>
                    <a:pt x="65" y="330"/>
                    <a:pt x="41" y="307"/>
                    <a:pt x="25" y="279"/>
                  </a:cubicBezTo>
                  <a:cubicBezTo>
                    <a:pt x="8" y="250"/>
                    <a:pt x="0" y="219"/>
                    <a:pt x="0" y="186"/>
                  </a:cubicBezTo>
                  <a:cubicBezTo>
                    <a:pt x="0" y="153"/>
                    <a:pt x="9" y="121"/>
                    <a:pt x="25" y="93"/>
                  </a:cubicBezTo>
                  <a:cubicBezTo>
                    <a:pt x="42" y="65"/>
                    <a:pt x="65" y="41"/>
                    <a:pt x="94" y="25"/>
                  </a:cubicBezTo>
                  <a:cubicBezTo>
                    <a:pt x="122" y="8"/>
                    <a:pt x="154" y="0"/>
                    <a:pt x="187" y="0"/>
                  </a:cubicBezTo>
                  <a:cubicBezTo>
                    <a:pt x="219" y="0"/>
                    <a:pt x="251" y="8"/>
                    <a:pt x="280" y="25"/>
                  </a:cubicBezTo>
                  <a:cubicBezTo>
                    <a:pt x="308" y="41"/>
                    <a:pt x="332" y="65"/>
                    <a:pt x="348" y="93"/>
                  </a:cubicBezTo>
                  <a:cubicBezTo>
                    <a:pt x="364" y="121"/>
                    <a:pt x="373" y="153"/>
                    <a:pt x="373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48"/>
            <p:cNvSpPr/>
            <p:nvPr/>
          </p:nvSpPr>
          <p:spPr>
            <a:xfrm>
              <a:off x="7814888" y="3675717"/>
              <a:ext cx="432999" cy="432754"/>
            </a:xfrm>
            <a:custGeom>
              <a:rect b="b" l="l" r="r" t="t"/>
              <a:pathLst>
                <a:path extrusionOk="0" h="1040" w="1040">
                  <a:moveTo>
                    <a:pt x="855" y="344"/>
                  </a:moveTo>
                  <a:lnTo>
                    <a:pt x="1040" y="159"/>
                  </a:lnTo>
                  <a:lnTo>
                    <a:pt x="908" y="132"/>
                  </a:lnTo>
                  <a:lnTo>
                    <a:pt x="881" y="0"/>
                  </a:lnTo>
                  <a:lnTo>
                    <a:pt x="696" y="185"/>
                  </a:lnTo>
                  <a:lnTo>
                    <a:pt x="713" y="273"/>
                  </a:lnTo>
                  <a:lnTo>
                    <a:pt x="75" y="912"/>
                  </a:lnTo>
                  <a:lnTo>
                    <a:pt x="75" y="881"/>
                  </a:lnTo>
                  <a:lnTo>
                    <a:pt x="75" y="881"/>
                  </a:lnTo>
                  <a:cubicBezTo>
                    <a:pt x="74" y="875"/>
                    <a:pt x="73" y="870"/>
                    <a:pt x="70" y="865"/>
                  </a:cubicBezTo>
                  <a:cubicBezTo>
                    <a:pt x="67" y="860"/>
                    <a:pt x="61" y="855"/>
                    <a:pt x="56" y="852"/>
                  </a:cubicBezTo>
                  <a:cubicBezTo>
                    <a:pt x="50" y="848"/>
                    <a:pt x="44" y="847"/>
                    <a:pt x="38" y="847"/>
                  </a:cubicBezTo>
                  <a:cubicBezTo>
                    <a:pt x="31" y="847"/>
                    <a:pt x="25" y="848"/>
                    <a:pt x="19" y="852"/>
                  </a:cubicBezTo>
                  <a:cubicBezTo>
                    <a:pt x="13" y="855"/>
                    <a:pt x="8" y="859"/>
                    <a:pt x="5" y="865"/>
                  </a:cubicBezTo>
                  <a:cubicBezTo>
                    <a:pt x="2" y="869"/>
                    <a:pt x="1" y="875"/>
                    <a:pt x="0" y="881"/>
                  </a:cubicBezTo>
                  <a:lnTo>
                    <a:pt x="0" y="1040"/>
                  </a:lnTo>
                  <a:lnTo>
                    <a:pt x="159" y="1040"/>
                  </a:lnTo>
                  <a:lnTo>
                    <a:pt x="159" y="1040"/>
                  </a:lnTo>
                  <a:cubicBezTo>
                    <a:pt x="166" y="1040"/>
                    <a:pt x="172" y="1038"/>
                    <a:pt x="178" y="1035"/>
                  </a:cubicBezTo>
                  <a:cubicBezTo>
                    <a:pt x="183" y="1031"/>
                    <a:pt x="187" y="1027"/>
                    <a:pt x="191" y="1021"/>
                  </a:cubicBezTo>
                  <a:cubicBezTo>
                    <a:pt x="194" y="1015"/>
                    <a:pt x="196" y="1008"/>
                    <a:pt x="196" y="1002"/>
                  </a:cubicBezTo>
                  <a:cubicBezTo>
                    <a:pt x="196" y="995"/>
                    <a:pt x="194" y="989"/>
                    <a:pt x="191" y="984"/>
                  </a:cubicBezTo>
                  <a:cubicBezTo>
                    <a:pt x="187" y="978"/>
                    <a:pt x="183" y="973"/>
                    <a:pt x="178" y="970"/>
                  </a:cubicBezTo>
                  <a:cubicBezTo>
                    <a:pt x="172" y="967"/>
                    <a:pt x="166" y="965"/>
                    <a:pt x="159" y="965"/>
                  </a:cubicBezTo>
                  <a:lnTo>
                    <a:pt x="127" y="965"/>
                  </a:lnTo>
                  <a:lnTo>
                    <a:pt x="767" y="327"/>
                  </a:lnTo>
                  <a:lnTo>
                    <a:pt x="855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2" name="Google Shape;3332;p48"/>
            <p:cNvGrpSpPr/>
            <p:nvPr/>
          </p:nvGrpSpPr>
          <p:grpSpPr>
            <a:xfrm rot="5400000">
              <a:off x="8550339" y="3851252"/>
              <a:ext cx="39148" cy="461174"/>
              <a:chOff x="91453" y="1513957"/>
              <a:chExt cx="39148" cy="461174"/>
            </a:xfrm>
          </p:grpSpPr>
          <p:sp>
            <p:nvSpPr>
              <p:cNvPr id="3333" name="Google Shape;3333;p48"/>
              <p:cNvSpPr/>
              <p:nvPr/>
            </p:nvSpPr>
            <p:spPr>
              <a:xfrm>
                <a:off x="105937" y="1513957"/>
                <a:ext cx="10175" cy="461174"/>
              </a:xfrm>
              <a:custGeom>
                <a:rect b="b" l="l" r="r" t="t"/>
                <a:pathLst>
                  <a:path extrusionOk="0" h="751" w="26">
                    <a:moveTo>
                      <a:pt x="13" y="751"/>
                    </a:moveTo>
                    <a:lnTo>
                      <a:pt x="13" y="751"/>
                    </a:lnTo>
                    <a:cubicBezTo>
                      <a:pt x="11" y="751"/>
                      <a:pt x="8" y="750"/>
                      <a:pt x="6" y="749"/>
                    </a:cubicBezTo>
                    <a:cubicBezTo>
                      <a:pt x="4" y="748"/>
                      <a:pt x="2" y="746"/>
                      <a:pt x="1" y="744"/>
                    </a:cubicBezTo>
                    <a:cubicBezTo>
                      <a:pt x="-1" y="742"/>
                      <a:pt x="0" y="740"/>
                      <a:pt x="0" y="738"/>
                    </a:cubicBezTo>
                    <a:lnTo>
                      <a:pt x="0" y="14"/>
                    </a:lnTo>
                    <a:lnTo>
                      <a:pt x="0" y="14"/>
                    </a:lnTo>
                    <a:cubicBezTo>
                      <a:pt x="0" y="11"/>
                      <a:pt x="-1" y="9"/>
                      <a:pt x="1" y="7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lnTo>
                      <a:pt x="13" y="0"/>
                    </a:ln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3" y="5"/>
                      <a:pt x="24" y="7"/>
                    </a:cubicBezTo>
                    <a:cubicBezTo>
                      <a:pt x="25" y="9"/>
                      <a:pt x="26" y="11"/>
                      <a:pt x="26" y="14"/>
                    </a:cubicBezTo>
                    <a:lnTo>
                      <a:pt x="26" y="14"/>
                    </a:lnTo>
                    <a:lnTo>
                      <a:pt x="26" y="737"/>
                    </a:lnTo>
                    <a:lnTo>
                      <a:pt x="26" y="737"/>
                    </a:lnTo>
                    <a:lnTo>
                      <a:pt x="26" y="737"/>
                    </a:lnTo>
                    <a:cubicBezTo>
                      <a:pt x="26" y="740"/>
                      <a:pt x="25" y="742"/>
                      <a:pt x="24" y="744"/>
                    </a:cubicBezTo>
                    <a:cubicBezTo>
                      <a:pt x="23" y="746"/>
                      <a:pt x="21" y="748"/>
                      <a:pt x="19" y="749"/>
                    </a:cubicBezTo>
                    <a:cubicBezTo>
                      <a:pt x="17" y="750"/>
                      <a:pt x="15" y="751"/>
                      <a:pt x="13" y="7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8"/>
              <p:cNvSpPr/>
              <p:nvPr/>
            </p:nvSpPr>
            <p:spPr>
              <a:xfrm>
                <a:off x="91452" y="1936634"/>
                <a:ext cx="39148" cy="38490"/>
              </a:xfrm>
              <a:custGeom>
                <a:rect b="b" l="l" r="r" t="t"/>
                <a:pathLst>
                  <a:path extrusionOk="0" h="99" w="100">
                    <a:moveTo>
                      <a:pt x="100" y="49"/>
                    </a:moveTo>
                    <a:cubicBezTo>
                      <a:pt x="100" y="58"/>
                      <a:pt x="97" y="66"/>
                      <a:pt x="93" y="74"/>
                    </a:cubicBezTo>
                    <a:cubicBezTo>
                      <a:pt x="89" y="81"/>
                      <a:pt x="82" y="87"/>
                      <a:pt x="75" y="92"/>
                    </a:cubicBezTo>
                    <a:cubicBezTo>
                      <a:pt x="67" y="96"/>
                      <a:pt x="59" y="99"/>
                      <a:pt x="50" y="99"/>
                    </a:cubicBezTo>
                    <a:cubicBezTo>
                      <a:pt x="41" y="99"/>
                      <a:pt x="33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3" y="1"/>
                      <a:pt x="41" y="0"/>
                      <a:pt x="50" y="0"/>
                    </a:cubicBezTo>
                    <a:cubicBezTo>
                      <a:pt x="59" y="0"/>
                      <a:pt x="67" y="1"/>
                      <a:pt x="75" y="6"/>
                    </a:cubicBezTo>
                    <a:cubicBezTo>
                      <a:pt x="82" y="10"/>
                      <a:pt x="89" y="17"/>
                      <a:pt x="93" y="24"/>
                    </a:cubicBezTo>
                    <a:cubicBezTo>
                      <a:pt x="97" y="32"/>
                      <a:pt x="100" y="41"/>
                      <a:pt x="10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Freenome · GitHub" id="3335" name="Google Shape;3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751025"/>
            <a:ext cx="974450" cy="9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Google Shape;3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8" y="303225"/>
            <a:ext cx="1992525" cy="142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p75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Outcomes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6" name="Google Shape;3776;p75"/>
          <p:cNvSpPr txBox="1"/>
          <p:nvPr/>
        </p:nvSpPr>
        <p:spPr>
          <a:xfrm flipH="1">
            <a:off x="713475" y="1316725"/>
            <a:ext cx="3675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Post Launch…</a:t>
            </a:r>
            <a:r>
              <a:rPr lang="en" sz="2000">
                <a:solidFill>
                  <a:schemeClr val="accent2"/>
                </a:solidFill>
                <a:latin typeface="Oswald Medium"/>
                <a:ea typeface="Oswald Medium"/>
                <a:cs typeface="Oswald Medium"/>
                <a:sym typeface="Oswald Medium"/>
              </a:rPr>
              <a:t>Success!</a:t>
            </a:r>
            <a:endParaRPr sz="2000">
              <a:solidFill>
                <a:schemeClr val="accen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77" name="Google Shape;3777;p75"/>
          <p:cNvSpPr txBox="1"/>
          <p:nvPr/>
        </p:nvSpPr>
        <p:spPr>
          <a:xfrm flipH="1">
            <a:off x="713475" y="1819524"/>
            <a:ext cx="3675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➢ Product success was measured through KPI’s and pre-defined success metrics,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all major metrics here.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8" name="Google Shape;3778;p75"/>
          <p:cNvSpPr txBox="1"/>
          <p:nvPr/>
        </p:nvSpPr>
        <p:spPr>
          <a:xfrm>
            <a:off x="1555164" y="2916916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6</a:t>
            </a: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0%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779" name="Google Shape;3779;p75"/>
          <p:cNvCxnSpPr/>
          <p:nvPr/>
        </p:nvCxnSpPr>
        <p:spPr>
          <a:xfrm>
            <a:off x="1555164" y="3450211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3780" name="Google Shape;3780;p75"/>
          <p:cNvGrpSpPr/>
          <p:nvPr/>
        </p:nvGrpSpPr>
        <p:grpSpPr>
          <a:xfrm>
            <a:off x="896112" y="3099818"/>
            <a:ext cx="457200" cy="1417200"/>
            <a:chOff x="896112" y="3095301"/>
            <a:chExt cx="457200" cy="1417200"/>
          </a:xfrm>
        </p:grpSpPr>
        <p:sp>
          <p:nvSpPr>
            <p:cNvPr id="3781" name="Google Shape;3781;p75"/>
            <p:cNvSpPr/>
            <p:nvPr/>
          </p:nvSpPr>
          <p:spPr>
            <a:xfrm>
              <a:off x="896112" y="3095301"/>
              <a:ext cx="457200" cy="141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941850" y="3435783"/>
              <a:ext cx="365700" cy="103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3" name="Google Shape;3783;p75"/>
          <p:cNvGrpSpPr/>
          <p:nvPr/>
        </p:nvGrpSpPr>
        <p:grpSpPr>
          <a:xfrm>
            <a:off x="2832288" y="3099818"/>
            <a:ext cx="457200" cy="1417200"/>
            <a:chOff x="7790688" y="1408176"/>
            <a:chExt cx="457200" cy="1417200"/>
          </a:xfrm>
        </p:grpSpPr>
        <p:sp>
          <p:nvSpPr>
            <p:cNvPr id="3784" name="Google Shape;3784;p75"/>
            <p:cNvSpPr/>
            <p:nvPr/>
          </p:nvSpPr>
          <p:spPr>
            <a:xfrm>
              <a:off x="7790688" y="1408176"/>
              <a:ext cx="457200" cy="1417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7836450" y="2096072"/>
              <a:ext cx="365700" cy="68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6" name="Google Shape;3786;p75"/>
          <p:cNvSpPr txBox="1"/>
          <p:nvPr/>
        </p:nvSpPr>
        <p:spPr>
          <a:xfrm>
            <a:off x="3474687" y="322160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40</a:t>
            </a: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%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3787" name="Google Shape;3787;p75"/>
          <p:cNvCxnSpPr/>
          <p:nvPr/>
        </p:nvCxnSpPr>
        <p:spPr>
          <a:xfrm>
            <a:off x="3474687" y="3729849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88" name="Google Shape;3788;p75"/>
          <p:cNvSpPr txBox="1"/>
          <p:nvPr/>
        </p:nvSpPr>
        <p:spPr>
          <a:xfrm flipH="1">
            <a:off x="1446600" y="3526275"/>
            <a:ext cx="12924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Faster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RWD Normalization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89" name="Google Shape;3789;p75"/>
          <p:cNvSpPr txBox="1"/>
          <p:nvPr/>
        </p:nvSpPr>
        <p:spPr>
          <a:xfrm flipH="1">
            <a:off x="3474675" y="3729843"/>
            <a:ext cx="9144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Less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bugs reported in Data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0" name="Google Shape;3790;p75"/>
          <p:cNvSpPr txBox="1"/>
          <p:nvPr/>
        </p:nvSpPr>
        <p:spPr>
          <a:xfrm>
            <a:off x="5394175" y="1408176"/>
            <a:ext cx="303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60% decrease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TAT for RWD Normalization. From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month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 week.</a:t>
            </a:r>
            <a:endParaRPr b="1"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1" name="Google Shape;3791;p75"/>
          <p:cNvSpPr/>
          <p:nvPr/>
        </p:nvSpPr>
        <p:spPr>
          <a:xfrm>
            <a:off x="4754864" y="1408185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01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92" name="Google Shape;3792;p75"/>
          <p:cNvSpPr txBox="1"/>
          <p:nvPr/>
        </p:nvSpPr>
        <p:spPr>
          <a:xfrm>
            <a:off x="5394175" y="2253988"/>
            <a:ext cx="303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40% less bugs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reported by internal teams &amp; external partners for data (based on completeness, accuracy, file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formatting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3" name="Google Shape;3793;p75"/>
          <p:cNvSpPr/>
          <p:nvPr/>
        </p:nvSpPr>
        <p:spPr>
          <a:xfrm>
            <a:off x="4754864" y="2253993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02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94" name="Google Shape;3794;p75"/>
          <p:cNvSpPr txBox="1"/>
          <p:nvPr/>
        </p:nvSpPr>
        <p:spPr>
          <a:xfrm>
            <a:off x="5407800" y="3099826"/>
            <a:ext cx="303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12% increase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ML Model Risk Prediction accuracy.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5" name="Google Shape;3795;p75"/>
          <p:cNvSpPr/>
          <p:nvPr/>
        </p:nvSpPr>
        <p:spPr>
          <a:xfrm>
            <a:off x="4768489" y="3099827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03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96" name="Google Shape;3796;p75"/>
          <p:cNvSpPr txBox="1"/>
          <p:nvPr/>
        </p:nvSpPr>
        <p:spPr>
          <a:xfrm>
            <a:off x="5407800" y="3954775"/>
            <a:ext cx="303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100%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Adoption by RWD Analysts, no longer relying on manual methods.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7" name="Google Shape;3797;p75"/>
          <p:cNvSpPr/>
          <p:nvPr/>
        </p:nvSpPr>
        <p:spPr>
          <a:xfrm>
            <a:off x="4768489" y="3954773"/>
            <a:ext cx="548700" cy="54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04</a:t>
            </a:r>
            <a:endParaRPr sz="20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98" name="Google Shape;3798;p75"/>
          <p:cNvSpPr txBox="1"/>
          <p:nvPr/>
        </p:nvSpPr>
        <p:spPr>
          <a:xfrm>
            <a:off x="5408375" y="4594800"/>
            <a:ext cx="303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99" name="Google Shape;37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50" y="477575"/>
            <a:ext cx="59430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p76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>
                <a:solidFill>
                  <a:schemeClr val="dk2"/>
                </a:solidFill>
              </a:rPr>
              <a:t>Lessons</a:t>
            </a:r>
            <a:r>
              <a:rPr lang="en"/>
              <a:t>)</a:t>
            </a:r>
            <a:endParaRPr/>
          </a:p>
        </p:txBody>
      </p:sp>
      <p:sp>
        <p:nvSpPr>
          <p:cNvPr id="3805" name="Google Shape;3805;p76"/>
          <p:cNvSpPr txBox="1"/>
          <p:nvPr>
            <p:ph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806" name="Google Shape;3806;p76"/>
          <p:cNvGrpSpPr/>
          <p:nvPr/>
        </p:nvGrpSpPr>
        <p:grpSpPr>
          <a:xfrm>
            <a:off x="437676" y="3379786"/>
            <a:ext cx="1372836" cy="786809"/>
            <a:chOff x="437676" y="3379786"/>
            <a:chExt cx="1372836" cy="786809"/>
          </a:xfrm>
        </p:grpSpPr>
        <p:grpSp>
          <p:nvGrpSpPr>
            <p:cNvPr id="3807" name="Google Shape;3807;p76"/>
            <p:cNvGrpSpPr/>
            <p:nvPr/>
          </p:nvGrpSpPr>
          <p:grpSpPr>
            <a:xfrm>
              <a:off x="896112" y="3379786"/>
              <a:ext cx="914400" cy="786809"/>
              <a:chOff x="7333488" y="3484850"/>
              <a:chExt cx="914400" cy="786809"/>
            </a:xfrm>
          </p:grpSpPr>
          <p:sp>
            <p:nvSpPr>
              <p:cNvPr id="3808" name="Google Shape;3808;p76"/>
              <p:cNvSpPr/>
              <p:nvPr/>
            </p:nvSpPr>
            <p:spPr>
              <a:xfrm>
                <a:off x="7387227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76"/>
              <p:cNvSpPr/>
              <p:nvPr/>
            </p:nvSpPr>
            <p:spPr>
              <a:xfrm>
                <a:off x="7333488" y="4081094"/>
                <a:ext cx="261137" cy="190565"/>
              </a:xfrm>
              <a:custGeom>
                <a:rect b="b" l="l" r="r" t="t"/>
                <a:pathLst>
                  <a:path extrusionOk="0" h="458" w="622">
                    <a:moveTo>
                      <a:pt x="622" y="150"/>
                    </a:moveTo>
                    <a:lnTo>
                      <a:pt x="622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4" y="38"/>
                      <a:pt x="402" y="22"/>
                    </a:cubicBezTo>
                    <a:cubicBezTo>
                      <a:pt x="413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cubicBezTo>
                      <a:pt x="498" y="0"/>
                      <a:pt x="523" y="7"/>
                      <a:pt x="546" y="20"/>
                    </a:cubicBezTo>
                    <a:cubicBezTo>
                      <a:pt x="568" y="33"/>
                      <a:pt x="588" y="52"/>
                      <a:pt x="602" y="75"/>
                    </a:cubicBezTo>
                    <a:cubicBezTo>
                      <a:pt x="615" y="98"/>
                      <a:pt x="622" y="124"/>
                      <a:pt x="622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0" name="Google Shape;3810;p76"/>
              <p:cNvSpPr/>
              <p:nvPr/>
            </p:nvSpPr>
            <p:spPr>
              <a:xfrm>
                <a:off x="8040909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76"/>
              <p:cNvSpPr/>
              <p:nvPr/>
            </p:nvSpPr>
            <p:spPr>
              <a:xfrm>
                <a:off x="7987171" y="4081094"/>
                <a:ext cx="260718" cy="190565"/>
              </a:xfrm>
              <a:custGeom>
                <a:rect b="b" l="l" r="r" t="t"/>
                <a:pathLst>
                  <a:path extrusionOk="0" h="458" w="621">
                    <a:moveTo>
                      <a:pt x="621" y="150"/>
                    </a:moveTo>
                    <a:lnTo>
                      <a:pt x="621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3" y="38"/>
                      <a:pt x="402" y="22"/>
                    </a:cubicBezTo>
                    <a:cubicBezTo>
                      <a:pt x="412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lnTo>
                      <a:pt x="472" y="0"/>
                    </a:lnTo>
                    <a:cubicBezTo>
                      <a:pt x="498" y="0"/>
                      <a:pt x="524" y="7"/>
                      <a:pt x="546" y="20"/>
                    </a:cubicBezTo>
                    <a:cubicBezTo>
                      <a:pt x="569" y="33"/>
                      <a:pt x="588" y="52"/>
                      <a:pt x="601" y="75"/>
                    </a:cubicBezTo>
                    <a:cubicBezTo>
                      <a:pt x="614" y="98"/>
                      <a:pt x="621" y="124"/>
                      <a:pt x="621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76"/>
              <p:cNvSpPr/>
              <p:nvPr/>
            </p:nvSpPr>
            <p:spPr>
              <a:xfrm>
                <a:off x="7700843" y="3858075"/>
                <a:ext cx="180109" cy="178082"/>
              </a:xfrm>
              <a:custGeom>
                <a:rect b="b" l="l" r="r" t="t"/>
                <a:pathLst>
                  <a:path extrusionOk="0" h="428" w="429">
                    <a:moveTo>
                      <a:pt x="264" y="6"/>
                    </a:moveTo>
                    <a:cubicBezTo>
                      <a:pt x="300" y="14"/>
                      <a:pt x="334" y="32"/>
                      <a:pt x="362" y="58"/>
                    </a:cubicBezTo>
                    <a:cubicBezTo>
                      <a:pt x="389" y="84"/>
                      <a:pt x="409" y="117"/>
                      <a:pt x="420" y="153"/>
                    </a:cubicBezTo>
                    <a:cubicBezTo>
                      <a:pt x="431" y="189"/>
                      <a:pt x="432" y="226"/>
                      <a:pt x="423" y="263"/>
                    </a:cubicBezTo>
                    <a:cubicBezTo>
                      <a:pt x="414" y="299"/>
                      <a:pt x="395" y="334"/>
                      <a:pt x="370" y="361"/>
                    </a:cubicBezTo>
                    <a:cubicBezTo>
                      <a:pt x="344" y="388"/>
                      <a:pt x="312" y="408"/>
                      <a:pt x="276" y="419"/>
                    </a:cubicBezTo>
                    <a:cubicBezTo>
                      <a:pt x="240" y="429"/>
                      <a:pt x="202" y="431"/>
                      <a:pt x="165" y="423"/>
                    </a:cubicBezTo>
                    <a:cubicBezTo>
                      <a:pt x="128" y="414"/>
                      <a:pt x="94" y="396"/>
                      <a:pt x="67" y="370"/>
                    </a:cubicBezTo>
                    <a:cubicBezTo>
                      <a:pt x="39" y="344"/>
                      <a:pt x="20" y="312"/>
                      <a:pt x="9" y="276"/>
                    </a:cubicBezTo>
                    <a:cubicBezTo>
                      <a:pt x="-2" y="240"/>
                      <a:pt x="-3" y="201"/>
                      <a:pt x="6" y="165"/>
                    </a:cubicBezTo>
                    <a:cubicBezTo>
                      <a:pt x="15" y="128"/>
                      <a:pt x="33" y="94"/>
                      <a:pt x="59" y="67"/>
                    </a:cubicBezTo>
                    <a:cubicBezTo>
                      <a:pt x="84" y="40"/>
                      <a:pt x="117" y="20"/>
                      <a:pt x="153" y="9"/>
                    </a:cubicBezTo>
                    <a:cubicBezTo>
                      <a:pt x="189" y="-2"/>
                      <a:pt x="227" y="-3"/>
                      <a:pt x="26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76"/>
              <p:cNvSpPr/>
              <p:nvPr/>
            </p:nvSpPr>
            <p:spPr>
              <a:xfrm>
                <a:off x="7637448" y="4047808"/>
                <a:ext cx="306480" cy="223851"/>
              </a:xfrm>
              <a:custGeom>
                <a:rect b="b" l="l" r="r" t="t"/>
                <a:pathLst>
                  <a:path extrusionOk="0" h="538" w="730">
                    <a:moveTo>
                      <a:pt x="730" y="177"/>
                    </a:moveTo>
                    <a:lnTo>
                      <a:pt x="730" y="538"/>
                    </a:lnTo>
                    <a:lnTo>
                      <a:pt x="0" y="538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7"/>
                    </a:lnTo>
                    <a:cubicBezTo>
                      <a:pt x="0" y="146"/>
                      <a:pt x="8" y="114"/>
                      <a:pt x="24" y="88"/>
                    </a:cubicBezTo>
                    <a:cubicBezTo>
                      <a:pt x="39" y="61"/>
                      <a:pt x="62" y="39"/>
                      <a:pt x="89" y="24"/>
                    </a:cubicBezTo>
                    <a:cubicBezTo>
                      <a:pt x="115" y="8"/>
                      <a:pt x="146" y="0"/>
                      <a:pt x="177" y="0"/>
                    </a:cubicBezTo>
                    <a:lnTo>
                      <a:pt x="177" y="0"/>
                    </a:lnTo>
                    <a:lnTo>
                      <a:pt x="221" y="0"/>
                    </a:lnTo>
                    <a:lnTo>
                      <a:pt x="221" y="0"/>
                    </a:lnTo>
                    <a:cubicBezTo>
                      <a:pt x="233" y="10"/>
                      <a:pt x="244" y="19"/>
                      <a:pt x="258" y="27"/>
                    </a:cubicBezTo>
                    <a:cubicBezTo>
                      <a:pt x="290" y="46"/>
                      <a:pt x="327" y="56"/>
                      <a:pt x="365" y="56"/>
                    </a:cubicBezTo>
                    <a:cubicBezTo>
                      <a:pt x="402" y="56"/>
                      <a:pt x="440" y="46"/>
                      <a:pt x="472" y="27"/>
                    </a:cubicBezTo>
                    <a:cubicBezTo>
                      <a:pt x="485" y="19"/>
                      <a:pt x="498" y="10"/>
                      <a:pt x="509" y="0"/>
                    </a:cubicBezTo>
                    <a:lnTo>
                      <a:pt x="553" y="0"/>
                    </a:lnTo>
                    <a:lnTo>
                      <a:pt x="553" y="0"/>
                    </a:lnTo>
                    <a:lnTo>
                      <a:pt x="554" y="0"/>
                    </a:lnTo>
                    <a:cubicBezTo>
                      <a:pt x="585" y="0"/>
                      <a:pt x="615" y="8"/>
                      <a:pt x="642" y="24"/>
                    </a:cubicBezTo>
                    <a:cubicBezTo>
                      <a:pt x="669" y="39"/>
                      <a:pt x="691" y="61"/>
                      <a:pt x="707" y="88"/>
                    </a:cubicBezTo>
                    <a:cubicBezTo>
                      <a:pt x="722" y="114"/>
                      <a:pt x="730" y="146"/>
                      <a:pt x="73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76"/>
              <p:cNvSpPr/>
              <p:nvPr/>
            </p:nvSpPr>
            <p:spPr>
              <a:xfrm>
                <a:off x="7765078" y="3484850"/>
                <a:ext cx="349723" cy="298329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5" name="Google Shape;3815;p76"/>
            <p:cNvGrpSpPr/>
            <p:nvPr/>
          </p:nvGrpSpPr>
          <p:grpSpPr>
            <a:xfrm flipH="1">
              <a:off x="437676" y="4080013"/>
              <a:ext cx="363965" cy="39002"/>
              <a:chOff x="795849" y="289913"/>
              <a:chExt cx="363965" cy="39002"/>
            </a:xfrm>
          </p:grpSpPr>
          <p:sp>
            <p:nvSpPr>
              <p:cNvPr id="3816" name="Google Shape;3816;p76"/>
              <p:cNvSpPr/>
              <p:nvPr/>
            </p:nvSpPr>
            <p:spPr>
              <a:xfrm>
                <a:off x="809241" y="304497"/>
                <a:ext cx="350574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76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18" name="Google Shape;3818;p76"/>
          <p:cNvGrpSpPr/>
          <p:nvPr/>
        </p:nvGrpSpPr>
        <p:grpSpPr>
          <a:xfrm>
            <a:off x="7516368" y="2052142"/>
            <a:ext cx="1359158" cy="907581"/>
            <a:chOff x="7516368" y="2052142"/>
            <a:chExt cx="1359158" cy="907581"/>
          </a:xfrm>
        </p:grpSpPr>
        <p:sp>
          <p:nvSpPr>
            <p:cNvPr id="3819" name="Google Shape;3819;p76"/>
            <p:cNvSpPr/>
            <p:nvPr/>
          </p:nvSpPr>
          <p:spPr>
            <a:xfrm rot="5400000">
              <a:off x="8602338" y="2149812"/>
              <a:ext cx="10175" cy="536201"/>
            </a:xfrm>
            <a:custGeom>
              <a:rect b="b" l="l" r="r" t="t"/>
              <a:pathLst>
                <a:path extrusionOk="0" h="751" w="26">
                  <a:moveTo>
                    <a:pt x="13" y="751"/>
                  </a:moveTo>
                  <a:lnTo>
                    <a:pt x="13" y="751"/>
                  </a:lnTo>
                  <a:cubicBezTo>
                    <a:pt x="11" y="751"/>
                    <a:pt x="8" y="750"/>
                    <a:pt x="6" y="749"/>
                  </a:cubicBezTo>
                  <a:cubicBezTo>
                    <a:pt x="4" y="748"/>
                    <a:pt x="2" y="746"/>
                    <a:pt x="1" y="744"/>
                  </a:cubicBezTo>
                  <a:cubicBezTo>
                    <a:pt x="-1" y="742"/>
                    <a:pt x="0" y="740"/>
                    <a:pt x="0" y="738"/>
                  </a:cubicBezTo>
                  <a:lnTo>
                    <a:pt x="0" y="14"/>
                  </a:lnTo>
                  <a:lnTo>
                    <a:pt x="0" y="14"/>
                  </a:lnTo>
                  <a:cubicBezTo>
                    <a:pt x="0" y="11"/>
                    <a:pt x="-1" y="9"/>
                    <a:pt x="1" y="7"/>
                  </a:cubicBezTo>
                  <a:cubicBezTo>
                    <a:pt x="2" y="5"/>
                    <a:pt x="4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lnTo>
                    <a:pt x="13" y="0"/>
                  </a:ln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3" y="5"/>
                    <a:pt x="24" y="7"/>
                  </a:cubicBezTo>
                  <a:cubicBezTo>
                    <a:pt x="25" y="9"/>
                    <a:pt x="26" y="11"/>
                    <a:pt x="26" y="14"/>
                  </a:cubicBezTo>
                  <a:lnTo>
                    <a:pt x="26" y="14"/>
                  </a:lnTo>
                  <a:lnTo>
                    <a:pt x="26" y="737"/>
                  </a:lnTo>
                  <a:lnTo>
                    <a:pt x="26" y="737"/>
                  </a:lnTo>
                  <a:lnTo>
                    <a:pt x="26" y="737"/>
                  </a:lnTo>
                  <a:cubicBezTo>
                    <a:pt x="26" y="740"/>
                    <a:pt x="25" y="742"/>
                    <a:pt x="24" y="744"/>
                  </a:cubicBezTo>
                  <a:cubicBezTo>
                    <a:pt x="23" y="746"/>
                    <a:pt x="21" y="748"/>
                    <a:pt x="19" y="749"/>
                  </a:cubicBezTo>
                  <a:cubicBezTo>
                    <a:pt x="17" y="750"/>
                    <a:pt x="15" y="751"/>
                    <a:pt x="13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76"/>
            <p:cNvSpPr/>
            <p:nvPr/>
          </p:nvSpPr>
          <p:spPr>
            <a:xfrm rot="5400000">
              <a:off x="8339004" y="2398658"/>
              <a:ext cx="39148" cy="38490"/>
            </a:xfrm>
            <a:custGeom>
              <a:rect b="b" l="l" r="r" t="t"/>
              <a:pathLst>
                <a:path extrusionOk="0" h="99" w="100">
                  <a:moveTo>
                    <a:pt x="100" y="49"/>
                  </a:moveTo>
                  <a:cubicBezTo>
                    <a:pt x="100" y="58"/>
                    <a:pt x="97" y="66"/>
                    <a:pt x="93" y="74"/>
                  </a:cubicBezTo>
                  <a:cubicBezTo>
                    <a:pt x="89" y="81"/>
                    <a:pt x="82" y="87"/>
                    <a:pt x="75" y="92"/>
                  </a:cubicBezTo>
                  <a:cubicBezTo>
                    <a:pt x="67" y="96"/>
                    <a:pt x="59" y="99"/>
                    <a:pt x="50" y="99"/>
                  </a:cubicBezTo>
                  <a:cubicBezTo>
                    <a:pt x="41" y="99"/>
                    <a:pt x="33" y="96"/>
                    <a:pt x="25" y="92"/>
                  </a:cubicBezTo>
                  <a:cubicBezTo>
                    <a:pt x="17" y="87"/>
                    <a:pt x="11" y="81"/>
                    <a:pt x="7" y="74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2"/>
                    <a:pt x="7" y="24"/>
                  </a:cubicBezTo>
                  <a:cubicBezTo>
                    <a:pt x="11" y="17"/>
                    <a:pt x="17" y="10"/>
                    <a:pt x="25" y="6"/>
                  </a:cubicBezTo>
                  <a:cubicBezTo>
                    <a:pt x="33" y="1"/>
                    <a:pt x="41" y="0"/>
                    <a:pt x="50" y="0"/>
                  </a:cubicBezTo>
                  <a:cubicBezTo>
                    <a:pt x="59" y="0"/>
                    <a:pt x="67" y="1"/>
                    <a:pt x="75" y="6"/>
                  </a:cubicBezTo>
                  <a:cubicBezTo>
                    <a:pt x="82" y="10"/>
                    <a:pt x="89" y="17"/>
                    <a:pt x="93" y="24"/>
                  </a:cubicBezTo>
                  <a:cubicBezTo>
                    <a:pt x="97" y="32"/>
                    <a:pt x="100" y="41"/>
                    <a:pt x="10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1" name="Google Shape;3821;p76"/>
            <p:cNvGrpSpPr/>
            <p:nvPr/>
          </p:nvGrpSpPr>
          <p:grpSpPr>
            <a:xfrm>
              <a:off x="7516368" y="2052142"/>
              <a:ext cx="731521" cy="731522"/>
              <a:chOff x="7516368" y="2228715"/>
              <a:chExt cx="731521" cy="731522"/>
            </a:xfrm>
          </p:grpSpPr>
          <p:sp>
            <p:nvSpPr>
              <p:cNvPr id="3822" name="Google Shape;3822;p76"/>
              <p:cNvSpPr/>
              <p:nvPr/>
            </p:nvSpPr>
            <p:spPr>
              <a:xfrm>
                <a:off x="7579185" y="2688549"/>
                <a:ext cx="118746" cy="213699"/>
              </a:xfrm>
              <a:custGeom>
                <a:rect b="b" l="l" r="r" t="t"/>
                <a:pathLst>
                  <a:path extrusionOk="0" h="5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527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3" name="Google Shape;3823;p76"/>
              <p:cNvSpPr/>
              <p:nvPr/>
            </p:nvSpPr>
            <p:spPr>
              <a:xfrm>
                <a:off x="7755885" y="2592041"/>
                <a:ext cx="118746" cy="310208"/>
              </a:xfrm>
              <a:custGeom>
                <a:rect b="b" l="l" r="r" t="t"/>
                <a:pathLst>
                  <a:path extrusionOk="0" h="765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p76"/>
              <p:cNvSpPr/>
              <p:nvPr/>
            </p:nvSpPr>
            <p:spPr>
              <a:xfrm>
                <a:off x="7932990" y="2480935"/>
                <a:ext cx="118746" cy="421315"/>
              </a:xfrm>
              <a:custGeom>
                <a:rect b="b" l="l" r="r" t="t"/>
                <a:pathLst>
                  <a:path extrusionOk="0" h="1039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5" name="Google Shape;3825;p76"/>
              <p:cNvSpPr/>
              <p:nvPr/>
            </p:nvSpPr>
            <p:spPr>
              <a:xfrm>
                <a:off x="8109689" y="2364151"/>
                <a:ext cx="118746" cy="538099"/>
              </a:xfrm>
              <a:custGeom>
                <a:rect b="b" l="l" r="r" t="t"/>
                <a:pathLst>
                  <a:path extrusionOk="0" h="13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327"/>
                    </a:lnTo>
                    <a:lnTo>
                      <a:pt x="0" y="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6" name="Google Shape;3826;p76"/>
              <p:cNvSpPr/>
              <p:nvPr/>
            </p:nvSpPr>
            <p:spPr>
              <a:xfrm>
                <a:off x="7516368" y="2228715"/>
                <a:ext cx="731521" cy="731522"/>
              </a:xfrm>
              <a:custGeom>
                <a:rect b="b" l="l" r="r" t="t"/>
                <a:pathLst>
                  <a:path extrusionOk="0" h="1804" w="1805">
                    <a:moveTo>
                      <a:pt x="1805" y="1804"/>
                    </a:moveTo>
                    <a:lnTo>
                      <a:pt x="0" y="180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778"/>
                    </a:lnTo>
                    <a:lnTo>
                      <a:pt x="1805" y="1778"/>
                    </a:lnTo>
                    <a:lnTo>
                      <a:pt x="1805" y="1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7" name="Google Shape;3827;p76"/>
            <p:cNvGrpSpPr/>
            <p:nvPr/>
          </p:nvGrpSpPr>
          <p:grpSpPr>
            <a:xfrm>
              <a:off x="7516386" y="2877523"/>
              <a:ext cx="441301" cy="82200"/>
              <a:chOff x="7005848" y="1408184"/>
              <a:chExt cx="441301" cy="82200"/>
            </a:xfrm>
          </p:grpSpPr>
          <p:grpSp>
            <p:nvGrpSpPr>
              <p:cNvPr id="3828" name="Google Shape;3828;p76"/>
              <p:cNvGrpSpPr/>
              <p:nvPr/>
            </p:nvGrpSpPr>
            <p:grpSpPr>
              <a:xfrm flipH="1" rot="10800000">
                <a:off x="7005848" y="1408328"/>
                <a:ext cx="82345" cy="81915"/>
                <a:chOff x="40948" y="2444350"/>
                <a:chExt cx="82345" cy="81915"/>
              </a:xfrm>
            </p:grpSpPr>
            <p:sp>
              <p:nvSpPr>
                <p:cNvPr id="3829" name="Google Shape;3829;p76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p76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31" name="Google Shape;3831;p76"/>
              <p:cNvSpPr/>
              <p:nvPr/>
            </p:nvSpPr>
            <p:spPr>
              <a:xfrm flipH="1" rot="10800000">
                <a:off x="712555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2" name="Google Shape;3832;p76"/>
              <p:cNvSpPr/>
              <p:nvPr/>
            </p:nvSpPr>
            <p:spPr>
              <a:xfrm>
                <a:off x="7245249" y="1408184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33" name="Google Shape;3833;p76"/>
              <p:cNvSpPr/>
              <p:nvPr/>
            </p:nvSpPr>
            <p:spPr>
              <a:xfrm flipH="1" rot="10800000">
                <a:off x="736480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p77"/>
          <p:cNvSpPr txBox="1"/>
          <p:nvPr>
            <p:ph type="title"/>
          </p:nvPr>
        </p:nvSpPr>
        <p:spPr>
          <a:xfrm>
            <a:off x="440625" y="531025"/>
            <a:ext cx="2922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</a:t>
            </a:r>
            <a:r>
              <a:rPr lang="en">
                <a:solidFill>
                  <a:schemeClr val="dk2"/>
                </a:solidFill>
              </a:rPr>
              <a:t>lessons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39" name="Google Shape;3839;p77"/>
          <p:cNvSpPr txBox="1"/>
          <p:nvPr/>
        </p:nvSpPr>
        <p:spPr>
          <a:xfrm>
            <a:off x="601625" y="1118600"/>
            <a:ext cx="80922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Importance of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Clear Communication</a:t>
            </a:r>
            <a:endParaRPr b="1" sz="10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Regular</a:t>
            </a:r>
            <a:r>
              <a:rPr lang="en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r>
              <a:rPr lang="en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helped prevent misunderstandings and kept everyone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aligned</a:t>
            </a:r>
            <a:r>
              <a:rPr lang="en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Making sure to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cater to your audience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etc speaking non-technically with business and technically with engineering.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Ability to say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endParaRPr b="1" sz="10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will oftentimes be competing requests for feature requests, and as a PM you need to know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how to say no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tactfully, using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backed points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in Product Development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Adapting to challenges, such as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re-prioritizing features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when necessary &amp; sometimes doing work that’s out of scope but will help you achieve your product goal.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Being able to predict potential problems, identify issues &amp; edge cases proactively.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Importance of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team morale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stakeholder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confidence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Keeping the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 motivated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stakeholders confident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is key to product success. 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Celebrate wins, foster collaboration, and maintain transparency to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trust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drive momentum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Medium"/>
              <a:buChar char="○"/>
            </a:pPr>
            <a:r>
              <a:t/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&amp; really </a:t>
            </a:r>
            <a:r>
              <a:rPr b="1" lang="en" sz="10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your product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Initially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unfamiliar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with biotech and real-world data (RWD)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Ramped up my understanding by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engaging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subject matter experts,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asking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targeted questions,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conducting research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participating in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40" name="Google Shape;38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25" y="531025"/>
            <a:ext cx="594300" cy="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78"/>
          <p:cNvSpPr txBox="1"/>
          <p:nvPr>
            <p:ph type="title"/>
          </p:nvPr>
        </p:nvSpPr>
        <p:spPr>
          <a:xfrm>
            <a:off x="1790975" y="908425"/>
            <a:ext cx="5486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3846" name="Google Shape;3846;p78"/>
          <p:cNvGrpSpPr/>
          <p:nvPr/>
        </p:nvGrpSpPr>
        <p:grpSpPr>
          <a:xfrm>
            <a:off x="7293014" y="427870"/>
            <a:ext cx="423594" cy="1090033"/>
            <a:chOff x="7293014" y="427870"/>
            <a:chExt cx="423594" cy="1090033"/>
          </a:xfrm>
        </p:grpSpPr>
        <p:grpSp>
          <p:nvGrpSpPr>
            <p:cNvPr id="3847" name="Google Shape;3847;p78"/>
            <p:cNvGrpSpPr/>
            <p:nvPr/>
          </p:nvGrpSpPr>
          <p:grpSpPr>
            <a:xfrm>
              <a:off x="7293014" y="722376"/>
              <a:ext cx="423594" cy="795527"/>
              <a:chOff x="7827264" y="1583430"/>
              <a:chExt cx="423594" cy="795527"/>
            </a:xfrm>
          </p:grpSpPr>
          <p:sp>
            <p:nvSpPr>
              <p:cNvPr id="3848" name="Google Shape;3848;p78"/>
              <p:cNvSpPr/>
              <p:nvPr/>
            </p:nvSpPr>
            <p:spPr>
              <a:xfrm>
                <a:off x="7827264" y="1583430"/>
                <a:ext cx="423594" cy="795527"/>
              </a:xfrm>
              <a:custGeom>
                <a:rect b="b" l="l" r="r" t="t"/>
                <a:pathLst>
                  <a:path extrusionOk="0" h="1950" w="1043">
                    <a:moveTo>
                      <a:pt x="957" y="1950"/>
                    </a:moveTo>
                    <a:lnTo>
                      <a:pt x="86" y="1950"/>
                    </a:lnTo>
                    <a:lnTo>
                      <a:pt x="86" y="1950"/>
                    </a:lnTo>
                    <a:cubicBezTo>
                      <a:pt x="71" y="1950"/>
                      <a:pt x="56" y="1946"/>
                      <a:pt x="43" y="1938"/>
                    </a:cubicBezTo>
                    <a:cubicBezTo>
                      <a:pt x="30" y="1930"/>
                      <a:pt x="18" y="1919"/>
                      <a:pt x="11" y="1906"/>
                    </a:cubicBezTo>
                    <a:cubicBezTo>
                      <a:pt x="3" y="1893"/>
                      <a:pt x="0" y="1878"/>
                      <a:pt x="0" y="1863"/>
                    </a:cubicBezTo>
                    <a:lnTo>
                      <a:pt x="0" y="87"/>
                    </a:lnTo>
                    <a:lnTo>
                      <a:pt x="0" y="87"/>
                    </a:lnTo>
                    <a:cubicBezTo>
                      <a:pt x="0" y="72"/>
                      <a:pt x="3" y="57"/>
                      <a:pt x="11" y="44"/>
                    </a:cubicBezTo>
                    <a:cubicBezTo>
                      <a:pt x="18" y="31"/>
                      <a:pt x="30" y="20"/>
                      <a:pt x="43" y="12"/>
                    </a:cubicBezTo>
                    <a:cubicBezTo>
                      <a:pt x="56" y="4"/>
                      <a:pt x="71" y="0"/>
                      <a:pt x="86" y="0"/>
                    </a:cubicBezTo>
                    <a:lnTo>
                      <a:pt x="957" y="0"/>
                    </a:lnTo>
                    <a:lnTo>
                      <a:pt x="957" y="0"/>
                    </a:lnTo>
                    <a:cubicBezTo>
                      <a:pt x="972" y="0"/>
                      <a:pt x="987" y="4"/>
                      <a:pt x="1000" y="12"/>
                    </a:cubicBezTo>
                    <a:cubicBezTo>
                      <a:pt x="1013" y="20"/>
                      <a:pt x="1023" y="31"/>
                      <a:pt x="1031" y="44"/>
                    </a:cubicBezTo>
                    <a:cubicBezTo>
                      <a:pt x="1038" y="57"/>
                      <a:pt x="1043" y="72"/>
                      <a:pt x="1043" y="87"/>
                    </a:cubicBezTo>
                    <a:lnTo>
                      <a:pt x="1043" y="87"/>
                    </a:lnTo>
                    <a:lnTo>
                      <a:pt x="1043" y="1863"/>
                    </a:lnTo>
                    <a:lnTo>
                      <a:pt x="1043" y="1863"/>
                    </a:lnTo>
                    <a:lnTo>
                      <a:pt x="1043" y="1863"/>
                    </a:lnTo>
                    <a:cubicBezTo>
                      <a:pt x="1043" y="1878"/>
                      <a:pt x="1038" y="1893"/>
                      <a:pt x="1031" y="1906"/>
                    </a:cubicBezTo>
                    <a:cubicBezTo>
                      <a:pt x="1023" y="1920"/>
                      <a:pt x="1012" y="1931"/>
                      <a:pt x="1000" y="1938"/>
                    </a:cubicBezTo>
                    <a:cubicBezTo>
                      <a:pt x="986" y="1946"/>
                      <a:pt x="972" y="1950"/>
                      <a:pt x="957" y="1950"/>
                    </a:cubicBezTo>
                    <a:moveTo>
                      <a:pt x="86" y="27"/>
                    </a:moveTo>
                    <a:lnTo>
                      <a:pt x="86" y="27"/>
                    </a:lnTo>
                    <a:lnTo>
                      <a:pt x="86" y="27"/>
                    </a:lnTo>
                    <a:cubicBezTo>
                      <a:pt x="76" y="27"/>
                      <a:pt x="65" y="30"/>
                      <a:pt x="56" y="35"/>
                    </a:cubicBezTo>
                    <a:cubicBezTo>
                      <a:pt x="47" y="41"/>
                      <a:pt x="39" y="48"/>
                      <a:pt x="34" y="57"/>
                    </a:cubicBezTo>
                    <a:cubicBezTo>
                      <a:pt x="29" y="66"/>
                      <a:pt x="26" y="76"/>
                      <a:pt x="26" y="87"/>
                    </a:cubicBezTo>
                    <a:lnTo>
                      <a:pt x="26" y="1863"/>
                    </a:lnTo>
                    <a:lnTo>
                      <a:pt x="26" y="1863"/>
                    </a:lnTo>
                    <a:lnTo>
                      <a:pt x="26" y="1863"/>
                    </a:lnTo>
                    <a:cubicBezTo>
                      <a:pt x="26" y="1874"/>
                      <a:pt x="29" y="1884"/>
                      <a:pt x="34" y="1893"/>
                    </a:cubicBezTo>
                    <a:cubicBezTo>
                      <a:pt x="39" y="1902"/>
                      <a:pt x="47" y="1910"/>
                      <a:pt x="56" y="1915"/>
                    </a:cubicBezTo>
                    <a:cubicBezTo>
                      <a:pt x="65" y="1920"/>
                      <a:pt x="75" y="1923"/>
                      <a:pt x="86" y="1923"/>
                    </a:cubicBezTo>
                    <a:lnTo>
                      <a:pt x="86" y="1923"/>
                    </a:lnTo>
                    <a:lnTo>
                      <a:pt x="957" y="1923"/>
                    </a:lnTo>
                    <a:lnTo>
                      <a:pt x="957" y="1923"/>
                    </a:lnTo>
                    <a:lnTo>
                      <a:pt x="957" y="1923"/>
                    </a:lnTo>
                    <a:cubicBezTo>
                      <a:pt x="967" y="1923"/>
                      <a:pt x="978" y="1920"/>
                      <a:pt x="987" y="1915"/>
                    </a:cubicBezTo>
                    <a:cubicBezTo>
                      <a:pt x="996" y="1910"/>
                      <a:pt x="1004" y="1902"/>
                      <a:pt x="1009" y="1893"/>
                    </a:cubicBezTo>
                    <a:cubicBezTo>
                      <a:pt x="1014" y="1884"/>
                      <a:pt x="1017" y="1874"/>
                      <a:pt x="1017" y="1863"/>
                    </a:cubicBezTo>
                    <a:lnTo>
                      <a:pt x="1017" y="87"/>
                    </a:lnTo>
                    <a:lnTo>
                      <a:pt x="1017" y="87"/>
                    </a:lnTo>
                    <a:lnTo>
                      <a:pt x="1017" y="87"/>
                    </a:lnTo>
                    <a:cubicBezTo>
                      <a:pt x="1017" y="76"/>
                      <a:pt x="1014" y="66"/>
                      <a:pt x="1009" y="57"/>
                    </a:cubicBezTo>
                    <a:cubicBezTo>
                      <a:pt x="1003" y="48"/>
                      <a:pt x="995" y="41"/>
                      <a:pt x="987" y="35"/>
                    </a:cubicBezTo>
                    <a:cubicBezTo>
                      <a:pt x="977" y="30"/>
                      <a:pt x="967" y="27"/>
                      <a:pt x="957" y="27"/>
                    </a:cubicBezTo>
                    <a:lnTo>
                      <a:pt x="86" y="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9" name="Google Shape;3849;p78"/>
              <p:cNvSpPr/>
              <p:nvPr/>
            </p:nvSpPr>
            <p:spPr>
              <a:xfrm>
                <a:off x="7856911" y="1636057"/>
                <a:ext cx="364299" cy="690273"/>
              </a:xfrm>
              <a:custGeom>
                <a:rect b="b" l="l" r="r" t="t"/>
                <a:pathLst>
                  <a:path extrusionOk="0" h="1692" w="897">
                    <a:moveTo>
                      <a:pt x="80" y="0"/>
                    </a:moveTo>
                    <a:lnTo>
                      <a:pt x="80" y="0"/>
                    </a:lnTo>
                    <a:cubicBezTo>
                      <a:pt x="66" y="0"/>
                      <a:pt x="52" y="4"/>
                      <a:pt x="40" y="11"/>
                    </a:cubicBezTo>
                    <a:cubicBezTo>
                      <a:pt x="28" y="18"/>
                      <a:pt x="18" y="28"/>
                      <a:pt x="11" y="40"/>
                    </a:cubicBezTo>
                    <a:cubicBezTo>
                      <a:pt x="4" y="52"/>
                      <a:pt x="0" y="66"/>
                      <a:pt x="0" y="80"/>
                    </a:cubicBezTo>
                    <a:lnTo>
                      <a:pt x="0" y="1612"/>
                    </a:lnTo>
                    <a:lnTo>
                      <a:pt x="0" y="1612"/>
                    </a:lnTo>
                    <a:cubicBezTo>
                      <a:pt x="0" y="1626"/>
                      <a:pt x="4" y="1640"/>
                      <a:pt x="11" y="1652"/>
                    </a:cubicBezTo>
                    <a:cubicBezTo>
                      <a:pt x="18" y="1664"/>
                      <a:pt x="28" y="1674"/>
                      <a:pt x="40" y="1681"/>
                    </a:cubicBezTo>
                    <a:cubicBezTo>
                      <a:pt x="52" y="1688"/>
                      <a:pt x="66" y="1692"/>
                      <a:pt x="80" y="1692"/>
                    </a:cubicBezTo>
                    <a:lnTo>
                      <a:pt x="817" y="1692"/>
                    </a:lnTo>
                    <a:lnTo>
                      <a:pt x="817" y="1692"/>
                    </a:lnTo>
                    <a:cubicBezTo>
                      <a:pt x="831" y="1692"/>
                      <a:pt x="845" y="1688"/>
                      <a:pt x="857" y="1681"/>
                    </a:cubicBezTo>
                    <a:cubicBezTo>
                      <a:pt x="869" y="1674"/>
                      <a:pt x="879" y="1664"/>
                      <a:pt x="886" y="1652"/>
                    </a:cubicBezTo>
                    <a:cubicBezTo>
                      <a:pt x="893" y="1640"/>
                      <a:pt x="897" y="1626"/>
                      <a:pt x="897" y="1612"/>
                    </a:cubicBezTo>
                    <a:lnTo>
                      <a:pt x="897" y="80"/>
                    </a:lnTo>
                    <a:lnTo>
                      <a:pt x="897" y="80"/>
                    </a:lnTo>
                    <a:lnTo>
                      <a:pt x="897" y="80"/>
                    </a:lnTo>
                    <a:cubicBezTo>
                      <a:pt x="897" y="66"/>
                      <a:pt x="893" y="52"/>
                      <a:pt x="886" y="40"/>
                    </a:cubicBezTo>
                    <a:cubicBezTo>
                      <a:pt x="879" y="28"/>
                      <a:pt x="869" y="18"/>
                      <a:pt x="857" y="11"/>
                    </a:cubicBezTo>
                    <a:cubicBezTo>
                      <a:pt x="845" y="4"/>
                      <a:pt x="831" y="0"/>
                      <a:pt x="817" y="0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78"/>
              <p:cNvSpPr/>
              <p:nvPr/>
            </p:nvSpPr>
            <p:spPr>
              <a:xfrm>
                <a:off x="7876812" y="2245146"/>
                <a:ext cx="60107" cy="60378"/>
              </a:xfrm>
              <a:custGeom>
                <a:rect b="b" l="l" r="r" t="t"/>
                <a:pathLst>
                  <a:path extrusionOk="0" h="148" w="148">
                    <a:moveTo>
                      <a:pt x="148" y="74"/>
                    </a:moveTo>
                    <a:lnTo>
                      <a:pt x="148" y="74"/>
                    </a:lnTo>
                    <a:cubicBezTo>
                      <a:pt x="148" y="87"/>
                      <a:pt x="145" y="99"/>
                      <a:pt x="138" y="111"/>
                    </a:cubicBezTo>
                    <a:cubicBezTo>
                      <a:pt x="132" y="122"/>
                      <a:pt x="122" y="132"/>
                      <a:pt x="111" y="138"/>
                    </a:cubicBezTo>
                    <a:cubicBezTo>
                      <a:pt x="100" y="145"/>
                      <a:pt x="87" y="148"/>
                      <a:pt x="74" y="148"/>
                    </a:cubicBezTo>
                    <a:cubicBezTo>
                      <a:pt x="61" y="148"/>
                      <a:pt x="48" y="145"/>
                      <a:pt x="37" y="138"/>
                    </a:cubicBezTo>
                    <a:cubicBezTo>
                      <a:pt x="26" y="132"/>
                      <a:pt x="16" y="123"/>
                      <a:pt x="10" y="111"/>
                    </a:cubicBezTo>
                    <a:cubicBezTo>
                      <a:pt x="3" y="100"/>
                      <a:pt x="0" y="87"/>
                      <a:pt x="0" y="74"/>
                    </a:cubicBezTo>
                    <a:cubicBezTo>
                      <a:pt x="0" y="61"/>
                      <a:pt x="3" y="49"/>
                      <a:pt x="10" y="37"/>
                    </a:cubicBezTo>
                    <a:cubicBezTo>
                      <a:pt x="16" y="26"/>
                      <a:pt x="26" y="16"/>
                      <a:pt x="37" y="10"/>
                    </a:cubicBezTo>
                    <a:cubicBezTo>
                      <a:pt x="48" y="3"/>
                      <a:pt x="61" y="0"/>
                      <a:pt x="74" y="0"/>
                    </a:cubicBezTo>
                    <a:lnTo>
                      <a:pt x="74" y="0"/>
                    </a:lnTo>
                    <a:lnTo>
                      <a:pt x="74" y="0"/>
                    </a:lnTo>
                    <a:cubicBezTo>
                      <a:pt x="87" y="0"/>
                      <a:pt x="100" y="4"/>
                      <a:pt x="111" y="10"/>
                    </a:cubicBezTo>
                    <a:cubicBezTo>
                      <a:pt x="122" y="17"/>
                      <a:pt x="131" y="26"/>
                      <a:pt x="138" y="37"/>
                    </a:cubicBezTo>
                    <a:cubicBezTo>
                      <a:pt x="144" y="49"/>
                      <a:pt x="148" y="61"/>
                      <a:pt x="148" y="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78"/>
              <p:cNvSpPr/>
              <p:nvPr/>
            </p:nvSpPr>
            <p:spPr>
              <a:xfrm>
                <a:off x="7964536" y="2245146"/>
                <a:ext cx="60107" cy="60378"/>
              </a:xfrm>
              <a:custGeom>
                <a:rect b="b" l="l" r="r" t="t"/>
                <a:pathLst>
                  <a:path extrusionOk="0" h="148" w="148">
                    <a:moveTo>
                      <a:pt x="148" y="74"/>
                    </a:moveTo>
                    <a:lnTo>
                      <a:pt x="148" y="74"/>
                    </a:lnTo>
                    <a:cubicBezTo>
                      <a:pt x="148" y="87"/>
                      <a:pt x="145" y="99"/>
                      <a:pt x="138" y="111"/>
                    </a:cubicBezTo>
                    <a:cubicBezTo>
                      <a:pt x="132" y="122"/>
                      <a:pt x="122" y="132"/>
                      <a:pt x="111" y="138"/>
                    </a:cubicBezTo>
                    <a:cubicBezTo>
                      <a:pt x="100" y="145"/>
                      <a:pt x="87" y="148"/>
                      <a:pt x="74" y="148"/>
                    </a:cubicBezTo>
                    <a:cubicBezTo>
                      <a:pt x="61" y="148"/>
                      <a:pt x="48" y="145"/>
                      <a:pt x="37" y="138"/>
                    </a:cubicBezTo>
                    <a:cubicBezTo>
                      <a:pt x="26" y="132"/>
                      <a:pt x="16" y="123"/>
                      <a:pt x="10" y="111"/>
                    </a:cubicBezTo>
                    <a:cubicBezTo>
                      <a:pt x="3" y="100"/>
                      <a:pt x="0" y="87"/>
                      <a:pt x="0" y="74"/>
                    </a:cubicBezTo>
                    <a:cubicBezTo>
                      <a:pt x="0" y="61"/>
                      <a:pt x="3" y="49"/>
                      <a:pt x="10" y="37"/>
                    </a:cubicBezTo>
                    <a:cubicBezTo>
                      <a:pt x="16" y="26"/>
                      <a:pt x="26" y="16"/>
                      <a:pt x="37" y="10"/>
                    </a:cubicBezTo>
                    <a:cubicBezTo>
                      <a:pt x="48" y="3"/>
                      <a:pt x="61" y="0"/>
                      <a:pt x="74" y="0"/>
                    </a:cubicBezTo>
                    <a:lnTo>
                      <a:pt x="74" y="0"/>
                    </a:lnTo>
                    <a:lnTo>
                      <a:pt x="74" y="0"/>
                    </a:lnTo>
                    <a:cubicBezTo>
                      <a:pt x="87" y="0"/>
                      <a:pt x="100" y="4"/>
                      <a:pt x="111" y="10"/>
                    </a:cubicBezTo>
                    <a:cubicBezTo>
                      <a:pt x="122" y="17"/>
                      <a:pt x="131" y="26"/>
                      <a:pt x="138" y="37"/>
                    </a:cubicBezTo>
                    <a:cubicBezTo>
                      <a:pt x="144" y="49"/>
                      <a:pt x="148" y="61"/>
                      <a:pt x="148" y="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2" name="Google Shape;3852;p78"/>
              <p:cNvSpPr/>
              <p:nvPr/>
            </p:nvSpPr>
            <p:spPr>
              <a:xfrm>
                <a:off x="8139984" y="2245146"/>
                <a:ext cx="60107" cy="60378"/>
              </a:xfrm>
              <a:custGeom>
                <a:rect b="b" l="l" r="r" t="t"/>
                <a:pathLst>
                  <a:path extrusionOk="0" h="148" w="148">
                    <a:moveTo>
                      <a:pt x="148" y="74"/>
                    </a:moveTo>
                    <a:lnTo>
                      <a:pt x="148" y="74"/>
                    </a:lnTo>
                    <a:cubicBezTo>
                      <a:pt x="148" y="87"/>
                      <a:pt x="144" y="99"/>
                      <a:pt x="138" y="111"/>
                    </a:cubicBezTo>
                    <a:cubicBezTo>
                      <a:pt x="131" y="122"/>
                      <a:pt x="122" y="132"/>
                      <a:pt x="111" y="138"/>
                    </a:cubicBezTo>
                    <a:cubicBezTo>
                      <a:pt x="99" y="145"/>
                      <a:pt x="87" y="148"/>
                      <a:pt x="74" y="148"/>
                    </a:cubicBezTo>
                    <a:cubicBezTo>
                      <a:pt x="61" y="148"/>
                      <a:pt x="48" y="145"/>
                      <a:pt x="37" y="138"/>
                    </a:cubicBezTo>
                    <a:cubicBezTo>
                      <a:pt x="25" y="132"/>
                      <a:pt x="16" y="123"/>
                      <a:pt x="10" y="111"/>
                    </a:cubicBezTo>
                    <a:cubicBezTo>
                      <a:pt x="3" y="100"/>
                      <a:pt x="0" y="87"/>
                      <a:pt x="0" y="74"/>
                    </a:cubicBezTo>
                    <a:cubicBezTo>
                      <a:pt x="0" y="61"/>
                      <a:pt x="3" y="49"/>
                      <a:pt x="10" y="37"/>
                    </a:cubicBezTo>
                    <a:cubicBezTo>
                      <a:pt x="16" y="26"/>
                      <a:pt x="26" y="16"/>
                      <a:pt x="37" y="10"/>
                    </a:cubicBezTo>
                    <a:cubicBezTo>
                      <a:pt x="49" y="3"/>
                      <a:pt x="61" y="0"/>
                      <a:pt x="74" y="0"/>
                    </a:cubicBezTo>
                    <a:lnTo>
                      <a:pt x="74" y="0"/>
                    </a:lnTo>
                    <a:lnTo>
                      <a:pt x="74" y="0"/>
                    </a:lnTo>
                    <a:cubicBezTo>
                      <a:pt x="87" y="0"/>
                      <a:pt x="99" y="4"/>
                      <a:pt x="111" y="10"/>
                    </a:cubicBezTo>
                    <a:cubicBezTo>
                      <a:pt x="122" y="17"/>
                      <a:pt x="131" y="26"/>
                      <a:pt x="138" y="37"/>
                    </a:cubicBezTo>
                    <a:cubicBezTo>
                      <a:pt x="144" y="49"/>
                      <a:pt x="148" y="61"/>
                      <a:pt x="148" y="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78"/>
              <p:cNvSpPr/>
              <p:nvPr/>
            </p:nvSpPr>
            <p:spPr>
              <a:xfrm>
                <a:off x="8052260" y="2245146"/>
                <a:ext cx="60107" cy="60378"/>
              </a:xfrm>
              <a:custGeom>
                <a:rect b="b" l="l" r="r" t="t"/>
                <a:pathLst>
                  <a:path extrusionOk="0" h="148" w="148">
                    <a:moveTo>
                      <a:pt x="148" y="74"/>
                    </a:moveTo>
                    <a:lnTo>
                      <a:pt x="148" y="74"/>
                    </a:lnTo>
                    <a:cubicBezTo>
                      <a:pt x="148" y="87"/>
                      <a:pt x="145" y="99"/>
                      <a:pt x="138" y="111"/>
                    </a:cubicBezTo>
                    <a:cubicBezTo>
                      <a:pt x="132" y="122"/>
                      <a:pt x="122" y="132"/>
                      <a:pt x="111" y="138"/>
                    </a:cubicBezTo>
                    <a:cubicBezTo>
                      <a:pt x="100" y="145"/>
                      <a:pt x="87" y="148"/>
                      <a:pt x="74" y="148"/>
                    </a:cubicBezTo>
                    <a:cubicBezTo>
                      <a:pt x="61" y="148"/>
                      <a:pt x="48" y="145"/>
                      <a:pt x="37" y="138"/>
                    </a:cubicBezTo>
                    <a:cubicBezTo>
                      <a:pt x="26" y="132"/>
                      <a:pt x="16" y="123"/>
                      <a:pt x="10" y="111"/>
                    </a:cubicBezTo>
                    <a:cubicBezTo>
                      <a:pt x="3" y="100"/>
                      <a:pt x="0" y="87"/>
                      <a:pt x="0" y="74"/>
                    </a:cubicBezTo>
                    <a:cubicBezTo>
                      <a:pt x="0" y="61"/>
                      <a:pt x="3" y="49"/>
                      <a:pt x="10" y="37"/>
                    </a:cubicBezTo>
                    <a:cubicBezTo>
                      <a:pt x="16" y="26"/>
                      <a:pt x="26" y="16"/>
                      <a:pt x="37" y="10"/>
                    </a:cubicBezTo>
                    <a:cubicBezTo>
                      <a:pt x="48" y="3"/>
                      <a:pt x="61" y="0"/>
                      <a:pt x="74" y="0"/>
                    </a:cubicBezTo>
                    <a:lnTo>
                      <a:pt x="74" y="0"/>
                    </a:lnTo>
                    <a:lnTo>
                      <a:pt x="74" y="0"/>
                    </a:lnTo>
                    <a:cubicBezTo>
                      <a:pt x="87" y="0"/>
                      <a:pt x="100" y="4"/>
                      <a:pt x="111" y="10"/>
                    </a:cubicBezTo>
                    <a:cubicBezTo>
                      <a:pt x="122" y="17"/>
                      <a:pt x="131" y="26"/>
                      <a:pt x="138" y="37"/>
                    </a:cubicBezTo>
                    <a:cubicBezTo>
                      <a:pt x="144" y="49"/>
                      <a:pt x="148" y="61"/>
                      <a:pt x="148" y="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4" name="Google Shape;3854;p78"/>
            <p:cNvGrpSpPr/>
            <p:nvPr/>
          </p:nvGrpSpPr>
          <p:grpSpPr>
            <a:xfrm rot="-5400000">
              <a:off x="7403654" y="509528"/>
              <a:ext cx="202318" cy="39002"/>
              <a:chOff x="795849" y="289913"/>
              <a:chExt cx="202318" cy="39002"/>
            </a:xfrm>
          </p:grpSpPr>
          <p:sp>
            <p:nvSpPr>
              <p:cNvPr id="3855" name="Google Shape;3855;p78"/>
              <p:cNvSpPr/>
              <p:nvPr/>
            </p:nvSpPr>
            <p:spPr>
              <a:xfrm>
                <a:off x="809242" y="304501"/>
                <a:ext cx="188925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7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57" name="Google Shape;3857;p78"/>
          <p:cNvGrpSpPr/>
          <p:nvPr/>
        </p:nvGrpSpPr>
        <p:grpSpPr>
          <a:xfrm>
            <a:off x="714571" y="3602736"/>
            <a:ext cx="1076400" cy="1372633"/>
            <a:chOff x="714571" y="3602736"/>
            <a:chExt cx="1076400" cy="1372633"/>
          </a:xfrm>
        </p:grpSpPr>
        <p:grpSp>
          <p:nvGrpSpPr>
            <p:cNvPr id="3858" name="Google Shape;3858;p78"/>
            <p:cNvGrpSpPr/>
            <p:nvPr/>
          </p:nvGrpSpPr>
          <p:grpSpPr>
            <a:xfrm rot="5400000">
              <a:off x="614699" y="4722180"/>
              <a:ext cx="467377" cy="39002"/>
              <a:chOff x="795849" y="289913"/>
              <a:chExt cx="467377" cy="39002"/>
            </a:xfrm>
          </p:grpSpPr>
          <p:sp>
            <p:nvSpPr>
              <p:cNvPr id="3859" name="Google Shape;3859;p78"/>
              <p:cNvSpPr/>
              <p:nvPr/>
            </p:nvSpPr>
            <p:spPr>
              <a:xfrm>
                <a:off x="809278" y="304502"/>
                <a:ext cx="453948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78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1" name="Google Shape;3861;p78"/>
            <p:cNvGrpSpPr/>
            <p:nvPr/>
          </p:nvGrpSpPr>
          <p:grpSpPr>
            <a:xfrm flipH="1">
              <a:off x="714571" y="3602736"/>
              <a:ext cx="1076400" cy="815256"/>
              <a:chOff x="996696" y="3300984"/>
              <a:chExt cx="1076400" cy="815256"/>
            </a:xfrm>
          </p:grpSpPr>
          <p:grpSp>
            <p:nvGrpSpPr>
              <p:cNvPr id="3862" name="Google Shape;3862;p78"/>
              <p:cNvGrpSpPr/>
              <p:nvPr/>
            </p:nvGrpSpPr>
            <p:grpSpPr>
              <a:xfrm>
                <a:off x="996696" y="3474720"/>
                <a:ext cx="1076400" cy="641520"/>
                <a:chOff x="859130" y="3488410"/>
                <a:chExt cx="1076400" cy="641520"/>
              </a:xfrm>
            </p:grpSpPr>
            <p:sp>
              <p:nvSpPr>
                <p:cNvPr id="3863" name="Google Shape;3863;p78"/>
                <p:cNvSpPr/>
                <p:nvPr/>
              </p:nvSpPr>
              <p:spPr>
                <a:xfrm>
                  <a:off x="954170" y="3526570"/>
                  <a:ext cx="886680" cy="523080"/>
                </a:xfrm>
                <a:custGeom>
                  <a:rect b="b" l="l" r="r" t="t"/>
                  <a:pathLst>
                    <a:path extrusionOk="0" h="1453" w="2463">
                      <a:moveTo>
                        <a:pt x="0" y="0"/>
                      </a:moveTo>
                      <a:lnTo>
                        <a:pt x="2463" y="0"/>
                      </a:lnTo>
                      <a:lnTo>
                        <a:pt x="2463" y="1453"/>
                      </a:lnTo>
                      <a:lnTo>
                        <a:pt x="0" y="14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78"/>
                <p:cNvSpPr/>
                <p:nvPr/>
              </p:nvSpPr>
              <p:spPr>
                <a:xfrm>
                  <a:off x="859130" y="3488410"/>
                  <a:ext cx="1076400" cy="641520"/>
                </a:xfrm>
                <a:custGeom>
                  <a:rect b="b" l="l" r="r" t="t"/>
                  <a:pathLst>
                    <a:path extrusionOk="0" h="1782" w="2990">
                      <a:moveTo>
                        <a:pt x="2827" y="1638"/>
                      </a:moveTo>
                      <a:lnTo>
                        <a:pt x="2827" y="65"/>
                      </a:lnTo>
                      <a:lnTo>
                        <a:pt x="2827" y="65"/>
                      </a:lnTo>
                      <a:cubicBezTo>
                        <a:pt x="2826" y="54"/>
                        <a:pt x="2824" y="42"/>
                        <a:pt x="2818" y="33"/>
                      </a:cubicBezTo>
                      <a:cubicBezTo>
                        <a:pt x="2813" y="22"/>
                        <a:pt x="2804" y="15"/>
                        <a:pt x="2794" y="9"/>
                      </a:cubicBezTo>
                      <a:cubicBezTo>
                        <a:pt x="2784" y="3"/>
                        <a:pt x="2773" y="0"/>
                        <a:pt x="2761" y="0"/>
                      </a:cubicBezTo>
                      <a:lnTo>
                        <a:pt x="2761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cubicBezTo>
                        <a:pt x="217" y="0"/>
                        <a:pt x="206" y="3"/>
                        <a:pt x="196" y="9"/>
                      </a:cubicBezTo>
                      <a:cubicBezTo>
                        <a:pt x="186" y="15"/>
                        <a:pt x="177" y="22"/>
                        <a:pt x="172" y="33"/>
                      </a:cubicBezTo>
                      <a:cubicBezTo>
                        <a:pt x="166" y="42"/>
                        <a:pt x="164" y="54"/>
                        <a:pt x="164" y="65"/>
                      </a:cubicBezTo>
                      <a:lnTo>
                        <a:pt x="164" y="1638"/>
                      </a:lnTo>
                      <a:lnTo>
                        <a:pt x="0" y="1638"/>
                      </a:lnTo>
                      <a:lnTo>
                        <a:pt x="0" y="1692"/>
                      </a:lnTo>
                      <a:lnTo>
                        <a:pt x="0" y="1692"/>
                      </a:lnTo>
                      <a:cubicBezTo>
                        <a:pt x="0" y="1708"/>
                        <a:pt x="4" y="1723"/>
                        <a:pt x="12" y="1737"/>
                      </a:cubicBezTo>
                      <a:cubicBezTo>
                        <a:pt x="20" y="1751"/>
                        <a:pt x="31" y="1763"/>
                        <a:pt x="45" y="1770"/>
                      </a:cubicBezTo>
                      <a:cubicBezTo>
                        <a:pt x="59" y="1778"/>
                        <a:pt x="74" y="1782"/>
                        <a:pt x="90" y="1782"/>
                      </a:cubicBezTo>
                      <a:lnTo>
                        <a:pt x="2900" y="1782"/>
                      </a:lnTo>
                      <a:lnTo>
                        <a:pt x="2900" y="1782"/>
                      </a:lnTo>
                      <a:cubicBezTo>
                        <a:pt x="2916" y="1782"/>
                        <a:pt x="2931" y="1778"/>
                        <a:pt x="2945" y="1770"/>
                      </a:cubicBezTo>
                      <a:cubicBezTo>
                        <a:pt x="2959" y="1763"/>
                        <a:pt x="2970" y="1751"/>
                        <a:pt x="2978" y="1737"/>
                      </a:cubicBezTo>
                      <a:cubicBezTo>
                        <a:pt x="2986" y="1723"/>
                        <a:pt x="2990" y="1708"/>
                        <a:pt x="2990" y="1692"/>
                      </a:cubicBezTo>
                      <a:lnTo>
                        <a:pt x="2990" y="1638"/>
                      </a:lnTo>
                      <a:lnTo>
                        <a:pt x="2827" y="1638"/>
                      </a:lnTo>
                      <a:moveTo>
                        <a:pt x="190" y="65"/>
                      </a:moveTo>
                      <a:lnTo>
                        <a:pt x="190" y="65"/>
                      </a:lnTo>
                      <a:cubicBezTo>
                        <a:pt x="190" y="59"/>
                        <a:pt x="192" y="52"/>
                        <a:pt x="195" y="46"/>
                      </a:cubicBezTo>
                      <a:cubicBezTo>
                        <a:pt x="198" y="40"/>
                        <a:pt x="203" y="35"/>
                        <a:pt x="209" y="32"/>
                      </a:cubicBezTo>
                      <a:cubicBezTo>
                        <a:pt x="215" y="28"/>
                        <a:pt x="222" y="26"/>
                        <a:pt x="229" y="26"/>
                      </a:cubicBezTo>
                      <a:lnTo>
                        <a:pt x="229" y="26"/>
                      </a:lnTo>
                      <a:lnTo>
                        <a:pt x="2761" y="26"/>
                      </a:lnTo>
                      <a:lnTo>
                        <a:pt x="2761" y="26"/>
                      </a:lnTo>
                      <a:lnTo>
                        <a:pt x="2761" y="26"/>
                      </a:lnTo>
                      <a:cubicBezTo>
                        <a:pt x="2768" y="26"/>
                        <a:pt x="2774" y="28"/>
                        <a:pt x="2780" y="32"/>
                      </a:cubicBezTo>
                      <a:cubicBezTo>
                        <a:pt x="2786" y="35"/>
                        <a:pt x="2792" y="40"/>
                        <a:pt x="2795" y="46"/>
                      </a:cubicBezTo>
                      <a:cubicBezTo>
                        <a:pt x="2799" y="52"/>
                        <a:pt x="2800" y="59"/>
                        <a:pt x="2800" y="65"/>
                      </a:cubicBezTo>
                      <a:lnTo>
                        <a:pt x="2800" y="65"/>
                      </a:lnTo>
                      <a:lnTo>
                        <a:pt x="2800" y="1638"/>
                      </a:lnTo>
                      <a:lnTo>
                        <a:pt x="190" y="1638"/>
                      </a:lnTo>
                      <a:lnTo>
                        <a:pt x="190" y="65"/>
                      </a:lnTo>
                      <a:moveTo>
                        <a:pt x="2964" y="1692"/>
                      </a:moveTo>
                      <a:lnTo>
                        <a:pt x="2964" y="1692"/>
                      </a:lnTo>
                      <a:cubicBezTo>
                        <a:pt x="2964" y="1703"/>
                        <a:pt x="2961" y="1714"/>
                        <a:pt x="2955" y="1724"/>
                      </a:cubicBezTo>
                      <a:cubicBezTo>
                        <a:pt x="2950" y="1733"/>
                        <a:pt x="2942" y="1741"/>
                        <a:pt x="2932" y="1747"/>
                      </a:cubicBezTo>
                      <a:cubicBezTo>
                        <a:pt x="2922" y="1753"/>
                        <a:pt x="2911" y="1755"/>
                        <a:pt x="2900" y="1755"/>
                      </a:cubicBezTo>
                      <a:lnTo>
                        <a:pt x="90" y="1755"/>
                      </a:lnTo>
                      <a:lnTo>
                        <a:pt x="90" y="1755"/>
                      </a:lnTo>
                      <a:cubicBezTo>
                        <a:pt x="78" y="1755"/>
                        <a:pt x="68" y="1753"/>
                        <a:pt x="58" y="1747"/>
                      </a:cubicBezTo>
                      <a:cubicBezTo>
                        <a:pt x="48" y="1741"/>
                        <a:pt x="40" y="1733"/>
                        <a:pt x="35" y="1724"/>
                      </a:cubicBezTo>
                      <a:cubicBezTo>
                        <a:pt x="29" y="1714"/>
                        <a:pt x="26" y="1703"/>
                        <a:pt x="26" y="1692"/>
                      </a:cubicBezTo>
                      <a:lnTo>
                        <a:pt x="26" y="1664"/>
                      </a:lnTo>
                      <a:lnTo>
                        <a:pt x="2962" y="1664"/>
                      </a:lnTo>
                      <a:lnTo>
                        <a:pt x="2964" y="16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65" name="Google Shape;3865;p78"/>
              <p:cNvGrpSpPr/>
              <p:nvPr/>
            </p:nvGrpSpPr>
            <p:grpSpPr>
              <a:xfrm>
                <a:off x="1572757" y="3300984"/>
                <a:ext cx="441301" cy="82200"/>
                <a:chOff x="4821674" y="518100"/>
                <a:chExt cx="441301" cy="82200"/>
              </a:xfrm>
            </p:grpSpPr>
            <p:grpSp>
              <p:nvGrpSpPr>
                <p:cNvPr id="3866" name="Google Shape;3866;p78"/>
                <p:cNvGrpSpPr/>
                <p:nvPr/>
              </p:nvGrpSpPr>
              <p:grpSpPr>
                <a:xfrm flipH="1" rot="10800000">
                  <a:off x="4821674" y="518244"/>
                  <a:ext cx="82345" cy="81915"/>
                  <a:chOff x="40948" y="2444350"/>
                  <a:chExt cx="82345" cy="81915"/>
                </a:xfrm>
              </p:grpSpPr>
              <p:sp>
                <p:nvSpPr>
                  <p:cNvPr id="3867" name="Google Shape;3867;p78"/>
                  <p:cNvSpPr/>
                  <p:nvPr/>
                </p:nvSpPr>
                <p:spPr>
                  <a:xfrm>
                    <a:off x="40948" y="2444350"/>
                    <a:ext cx="82345" cy="81915"/>
                  </a:xfrm>
                  <a:custGeom>
                    <a:rect b="b" l="l" r="r" t="t"/>
                    <a:pathLst>
                      <a:path extrusionOk="0" h="215" w="216">
                        <a:moveTo>
                          <a:pt x="216" y="215"/>
                        </a:moveTo>
                        <a:lnTo>
                          <a:pt x="0" y="215"/>
                        </a:lnTo>
                        <a:lnTo>
                          <a:pt x="0" y="0"/>
                        </a:lnTo>
                        <a:lnTo>
                          <a:pt x="216" y="0"/>
                        </a:lnTo>
                        <a:lnTo>
                          <a:pt x="216" y="215"/>
                        </a:lnTo>
                        <a:moveTo>
                          <a:pt x="26" y="188"/>
                        </a:moveTo>
                        <a:lnTo>
                          <a:pt x="189" y="188"/>
                        </a:lnTo>
                        <a:lnTo>
                          <a:pt x="189" y="26"/>
                        </a:lnTo>
                        <a:lnTo>
                          <a:pt x="26" y="26"/>
                        </a:lnTo>
                        <a:lnTo>
                          <a:pt x="26" y="1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32400" lIns="90000" spcFirstLastPara="1" rIns="90000" wrap="square" tIns="324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8" name="Google Shape;3868;p78"/>
                  <p:cNvSpPr/>
                  <p:nvPr/>
                </p:nvSpPr>
                <p:spPr>
                  <a:xfrm>
                    <a:off x="42472" y="2445874"/>
                    <a:ext cx="79295" cy="79248"/>
                  </a:xfrm>
                  <a:custGeom>
                    <a:rect b="b" l="l" r="r" t="t"/>
                    <a:pathLst>
                      <a:path extrusionOk="0" h="208" w="208">
                        <a:moveTo>
                          <a:pt x="0" y="189"/>
                        </a:moveTo>
                        <a:lnTo>
                          <a:pt x="189" y="0"/>
                        </a:lnTo>
                        <a:lnTo>
                          <a:pt x="208" y="19"/>
                        </a:lnTo>
                        <a:lnTo>
                          <a:pt x="18" y="208"/>
                        </a:lnTo>
                        <a:lnTo>
                          <a:pt x="0" y="18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29875" lIns="90000" spcFirstLastPara="1" rIns="90000" wrap="square" tIns="29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869" name="Google Shape;3869;p78"/>
                <p:cNvSpPr/>
                <p:nvPr/>
              </p:nvSpPr>
              <p:spPr>
                <a:xfrm flipH="1" rot="10800000">
                  <a:off x="4941379" y="518244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78"/>
                <p:cNvSpPr/>
                <p:nvPr/>
              </p:nvSpPr>
              <p:spPr>
                <a:xfrm>
                  <a:off x="5061075" y="518100"/>
                  <a:ext cx="82200" cy="822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871" name="Google Shape;3871;p78"/>
                <p:cNvSpPr/>
                <p:nvPr/>
              </p:nvSpPr>
              <p:spPr>
                <a:xfrm flipH="1" rot="10800000">
                  <a:off x="5180629" y="518244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3872" name="Google Shape;38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496" y="2127250"/>
            <a:ext cx="1718250" cy="17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79"/>
          <p:cNvSpPr txBox="1"/>
          <p:nvPr>
            <p:ph type="ctrTitle"/>
          </p:nvPr>
        </p:nvSpPr>
        <p:spPr>
          <a:xfrm>
            <a:off x="1600200" y="1313304"/>
            <a:ext cx="5943600" cy="17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QA Slides</a:t>
            </a:r>
            <a:endParaRPr/>
          </a:p>
        </p:txBody>
      </p:sp>
      <p:sp>
        <p:nvSpPr>
          <p:cNvPr id="3878" name="Google Shape;3878;p79"/>
          <p:cNvSpPr txBox="1"/>
          <p:nvPr>
            <p:ph idx="1" type="subTitle"/>
          </p:nvPr>
        </p:nvSpPr>
        <p:spPr>
          <a:xfrm>
            <a:off x="1600200" y="3418596"/>
            <a:ext cx="5943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80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Pipeline </a:t>
            </a:r>
            <a:r>
              <a:rPr lang="en">
                <a:solidFill>
                  <a:schemeClr val="dk2"/>
                </a:solidFill>
              </a:rPr>
              <a:t>Work</a:t>
            </a:r>
            <a:r>
              <a:rPr lang="en"/>
              <a:t>?</a:t>
            </a:r>
            <a:endParaRPr/>
          </a:p>
        </p:txBody>
      </p:sp>
      <p:sp>
        <p:nvSpPr>
          <p:cNvPr id="3884" name="Google Shape;3884;p80"/>
          <p:cNvSpPr txBox="1"/>
          <p:nvPr>
            <p:ph idx="1" type="body"/>
          </p:nvPr>
        </p:nvSpPr>
        <p:spPr>
          <a:xfrm>
            <a:off x="713250" y="1316678"/>
            <a:ext cx="7717500" cy="31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Pipeline Data Flow: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 Ingestion</a:t>
            </a:r>
            <a:r>
              <a:rPr lang="en"/>
              <a:t>: The process begins with reading data </a:t>
            </a:r>
            <a:r>
              <a:rPr lang="en"/>
              <a:t>in-memory</a:t>
            </a:r>
            <a:r>
              <a:rPr lang="en"/>
              <a:t> from a GCP bucket, which serves as the initial entry point of the pipeline.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Syntactic Normalization</a:t>
            </a:r>
            <a:r>
              <a:rPr lang="en"/>
              <a:t>: The pipeline checks for and resolves data formatting issues, ensuring consistency eg misplaced commas, mismatched types.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Semantic Normalization:</a:t>
            </a:r>
            <a:r>
              <a:rPr lang="en"/>
              <a:t> It standardizes codeset terminology to align with industry standards.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Structural Normalization:</a:t>
            </a:r>
            <a:r>
              <a:rPr lang="en"/>
              <a:t> The data’s format is transformed to a common data model, such as OMOP or FHIR, and then stored in BigQuery datasets.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Post-Processing:</a:t>
            </a:r>
            <a:r>
              <a:rPr lang="en"/>
              <a:t> Additional values and metrics are derived based on a set of business rules and added to BigQuery alongside the main data.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Quality Checks:</a:t>
            </a:r>
            <a:r>
              <a:rPr lang="en"/>
              <a:t> Throughout the process, checks ensure data integrity. If any issues arise, processing is paused until an engineer or informaticist applies necessary corrections.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Post Processing CDM QC</a:t>
            </a:r>
            <a:r>
              <a:rPr lang="en"/>
              <a:t>: QC is run on processed data using open source software from CDM </a:t>
            </a:r>
            <a:r>
              <a:rPr lang="en"/>
              <a:t>provider</a:t>
            </a:r>
            <a:r>
              <a:rPr lang="en"/>
              <a:t> (OMOP).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81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Pipeline </a:t>
            </a:r>
            <a:r>
              <a:rPr lang="en">
                <a:solidFill>
                  <a:schemeClr val="dk2"/>
                </a:solidFill>
              </a:rPr>
              <a:t>Work</a:t>
            </a:r>
            <a:r>
              <a:rPr lang="en"/>
              <a:t>?</a:t>
            </a:r>
            <a:endParaRPr/>
          </a:p>
        </p:txBody>
      </p:sp>
      <p:sp>
        <p:nvSpPr>
          <p:cNvPr id="3890" name="Google Shape;3890;p81"/>
          <p:cNvSpPr txBox="1"/>
          <p:nvPr>
            <p:ph idx="1" type="body"/>
          </p:nvPr>
        </p:nvSpPr>
        <p:spPr>
          <a:xfrm>
            <a:off x="713250" y="1316678"/>
            <a:ext cx="7717500" cy="31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1" name="Google Shape;38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0" y="1228650"/>
            <a:ext cx="8661499" cy="38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82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chemeClr val="accent2"/>
                </a:solidFill>
              </a:rPr>
              <a:t>CDM</a:t>
            </a:r>
            <a:r>
              <a:rPr lang="en"/>
              <a:t> are we using?</a:t>
            </a:r>
            <a:endParaRPr/>
          </a:p>
        </p:txBody>
      </p:sp>
      <p:sp>
        <p:nvSpPr>
          <p:cNvPr id="3897" name="Google Shape;3897;p82"/>
          <p:cNvSpPr txBox="1"/>
          <p:nvPr>
            <p:ph idx="1" type="body"/>
          </p:nvPr>
        </p:nvSpPr>
        <p:spPr>
          <a:xfrm>
            <a:off x="713225" y="1057600"/>
            <a:ext cx="7717500" cy="3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OMOP!</a:t>
            </a:r>
            <a:endParaRPr b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What It Is: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standardized model to harmonize healthcare data from diverse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Purpose: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Converts varied healthcare data (EHRs, claims, registries) into a uniform structure.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Facilitates data sharing, advanced analytics, and cross-study comparisons.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Key Features: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Standardized Tables: Organizes data into consistent tables (e.g., Person, Drug Exposure, Measurement).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Unified Vocabularies: Uses standard codes like SNOMED, LOINC, RxNorm for data mapping.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Scalability: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Adapts to different datasets, supporting broader research and AI/ML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Benefits: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Enhances data quality, reduces ETL efforts, and fosters real-world evidence studies.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8" name="Google Shape;38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0" y="423675"/>
            <a:ext cx="1417700" cy="10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83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Technology</a:t>
            </a:r>
            <a:r>
              <a:rPr lang="en"/>
              <a:t> Used</a:t>
            </a:r>
            <a:endParaRPr/>
          </a:p>
        </p:txBody>
      </p:sp>
      <p:sp>
        <p:nvSpPr>
          <p:cNvPr id="3904" name="Google Shape;3904;p83"/>
          <p:cNvSpPr txBox="1"/>
          <p:nvPr>
            <p:ph idx="1" type="body"/>
          </p:nvPr>
        </p:nvSpPr>
        <p:spPr>
          <a:xfrm>
            <a:off x="713250" y="1316693"/>
            <a:ext cx="7717500" cy="14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/>
              <a:t>: </a:t>
            </a:r>
            <a:r>
              <a:rPr lang="en"/>
              <a:t>Backend, Pandas, SQLGlot, Polars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Flyte</a:t>
            </a:r>
            <a:r>
              <a:rPr lang="en"/>
              <a:t>: Task Orchestration Engine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Google Cloud Platform</a:t>
            </a:r>
            <a:r>
              <a:rPr lang="en"/>
              <a:t>: Used Compute, BigQuery, Buckets, Pub/Sub, Looker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DataHub</a:t>
            </a:r>
            <a:r>
              <a:rPr lang="en"/>
              <a:t>: Metadata Store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r>
              <a:rPr lang="en"/>
              <a:t>: Data Lake for OMOP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JavaScript / React</a:t>
            </a:r>
            <a:r>
              <a:rPr lang="en"/>
              <a:t>: Front end development</a:t>
            </a:r>
            <a:endParaRPr/>
          </a:p>
        </p:txBody>
      </p:sp>
      <p:pic>
        <p:nvPicPr>
          <p:cNvPr id="3905" name="Google Shape;39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76" y="3067475"/>
            <a:ext cx="989625" cy="9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976" y="3138025"/>
            <a:ext cx="848524" cy="8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575" y="3303251"/>
            <a:ext cx="1644710" cy="5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235" y="3138022"/>
            <a:ext cx="989615" cy="8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49"/>
          <p:cNvSpPr txBox="1"/>
          <p:nvPr>
            <p:ph type="title"/>
          </p:nvPr>
        </p:nvSpPr>
        <p:spPr>
          <a:xfrm>
            <a:off x="2286000" y="2570695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br>
              <a:rPr lang="en"/>
            </a:br>
            <a:r>
              <a:rPr lang="en"/>
              <a:t>(The</a:t>
            </a:r>
            <a:r>
              <a:rPr lang="en">
                <a:solidFill>
                  <a:schemeClr val="dk2"/>
                </a:solidFill>
              </a:rPr>
              <a:t> What</a:t>
            </a:r>
            <a:r>
              <a:rPr lang="en"/>
              <a:t>)</a:t>
            </a:r>
            <a:endParaRPr/>
          </a:p>
        </p:txBody>
      </p:sp>
      <p:sp>
        <p:nvSpPr>
          <p:cNvPr id="3342" name="Google Shape;3342;p49"/>
          <p:cNvSpPr txBox="1"/>
          <p:nvPr>
            <p:ph idx="2" type="title"/>
          </p:nvPr>
        </p:nvSpPr>
        <p:spPr>
          <a:xfrm>
            <a:off x="3931950" y="927006"/>
            <a:ext cx="12801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343" name="Google Shape;3343;p49"/>
          <p:cNvGrpSpPr/>
          <p:nvPr/>
        </p:nvGrpSpPr>
        <p:grpSpPr>
          <a:xfrm>
            <a:off x="437676" y="3379786"/>
            <a:ext cx="1372836" cy="786809"/>
            <a:chOff x="437676" y="3379786"/>
            <a:chExt cx="1372836" cy="786809"/>
          </a:xfrm>
        </p:grpSpPr>
        <p:grpSp>
          <p:nvGrpSpPr>
            <p:cNvPr id="3344" name="Google Shape;3344;p49"/>
            <p:cNvGrpSpPr/>
            <p:nvPr/>
          </p:nvGrpSpPr>
          <p:grpSpPr>
            <a:xfrm>
              <a:off x="896112" y="3379786"/>
              <a:ext cx="914400" cy="786809"/>
              <a:chOff x="7333488" y="3484850"/>
              <a:chExt cx="914400" cy="786809"/>
            </a:xfrm>
          </p:grpSpPr>
          <p:sp>
            <p:nvSpPr>
              <p:cNvPr id="3345" name="Google Shape;3345;p49"/>
              <p:cNvSpPr/>
              <p:nvPr/>
            </p:nvSpPr>
            <p:spPr>
              <a:xfrm>
                <a:off x="7387227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49"/>
              <p:cNvSpPr/>
              <p:nvPr/>
            </p:nvSpPr>
            <p:spPr>
              <a:xfrm>
                <a:off x="7333488" y="4081094"/>
                <a:ext cx="261137" cy="190565"/>
              </a:xfrm>
              <a:custGeom>
                <a:rect b="b" l="l" r="r" t="t"/>
                <a:pathLst>
                  <a:path extrusionOk="0" h="458" w="622">
                    <a:moveTo>
                      <a:pt x="622" y="150"/>
                    </a:moveTo>
                    <a:lnTo>
                      <a:pt x="622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4" y="38"/>
                      <a:pt x="402" y="22"/>
                    </a:cubicBezTo>
                    <a:cubicBezTo>
                      <a:pt x="413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cubicBezTo>
                      <a:pt x="498" y="0"/>
                      <a:pt x="523" y="7"/>
                      <a:pt x="546" y="20"/>
                    </a:cubicBezTo>
                    <a:cubicBezTo>
                      <a:pt x="568" y="33"/>
                      <a:pt x="588" y="52"/>
                      <a:pt x="602" y="75"/>
                    </a:cubicBezTo>
                    <a:cubicBezTo>
                      <a:pt x="615" y="98"/>
                      <a:pt x="622" y="124"/>
                      <a:pt x="622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49"/>
              <p:cNvSpPr/>
              <p:nvPr/>
            </p:nvSpPr>
            <p:spPr>
              <a:xfrm>
                <a:off x="8040909" y="3919239"/>
                <a:ext cx="153240" cy="151869"/>
              </a:xfrm>
              <a:custGeom>
                <a:rect b="b" l="l" r="r" t="t"/>
                <a:pathLst>
                  <a:path extrusionOk="0" h="365" w="365">
                    <a:moveTo>
                      <a:pt x="365" y="182"/>
                    </a:moveTo>
                    <a:cubicBezTo>
                      <a:pt x="365" y="214"/>
                      <a:pt x="357" y="245"/>
                      <a:pt x="341" y="273"/>
                    </a:cubicBezTo>
                    <a:cubicBezTo>
                      <a:pt x="325" y="300"/>
                      <a:pt x="302" y="324"/>
                      <a:pt x="274" y="340"/>
                    </a:cubicBezTo>
                    <a:cubicBezTo>
                      <a:pt x="246" y="356"/>
                      <a:pt x="215" y="365"/>
                      <a:pt x="183" y="365"/>
                    </a:cubicBezTo>
                    <a:cubicBezTo>
                      <a:pt x="151" y="365"/>
                      <a:pt x="119" y="356"/>
                      <a:pt x="92" y="340"/>
                    </a:cubicBezTo>
                    <a:cubicBezTo>
                      <a:pt x="64" y="324"/>
                      <a:pt x="41" y="300"/>
                      <a:pt x="25" y="273"/>
                    </a:cubicBezTo>
                    <a:cubicBezTo>
                      <a:pt x="9" y="245"/>
                      <a:pt x="0" y="214"/>
                      <a:pt x="0" y="182"/>
                    </a:cubicBezTo>
                    <a:cubicBezTo>
                      <a:pt x="0" y="150"/>
                      <a:pt x="9" y="119"/>
                      <a:pt x="25" y="91"/>
                    </a:cubicBezTo>
                    <a:cubicBezTo>
                      <a:pt x="41" y="63"/>
                      <a:pt x="64" y="40"/>
                      <a:pt x="92" y="24"/>
                    </a:cubicBezTo>
                    <a:cubicBezTo>
                      <a:pt x="119" y="8"/>
                      <a:pt x="151" y="0"/>
                      <a:pt x="183" y="0"/>
                    </a:cubicBezTo>
                    <a:cubicBezTo>
                      <a:pt x="215" y="0"/>
                      <a:pt x="246" y="8"/>
                      <a:pt x="274" y="24"/>
                    </a:cubicBezTo>
                    <a:cubicBezTo>
                      <a:pt x="302" y="40"/>
                      <a:pt x="325" y="63"/>
                      <a:pt x="341" y="91"/>
                    </a:cubicBezTo>
                    <a:cubicBezTo>
                      <a:pt x="357" y="119"/>
                      <a:pt x="365" y="150"/>
                      <a:pt x="365" y="1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49"/>
              <p:cNvSpPr/>
              <p:nvPr/>
            </p:nvSpPr>
            <p:spPr>
              <a:xfrm>
                <a:off x="7987171" y="4081094"/>
                <a:ext cx="260718" cy="190565"/>
              </a:xfrm>
              <a:custGeom>
                <a:rect b="b" l="l" r="r" t="t"/>
                <a:pathLst>
                  <a:path extrusionOk="0" h="458" w="621">
                    <a:moveTo>
                      <a:pt x="621" y="150"/>
                    </a:moveTo>
                    <a:lnTo>
                      <a:pt x="621" y="458"/>
                    </a:lnTo>
                    <a:lnTo>
                      <a:pt x="0" y="458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50"/>
                    </a:lnTo>
                    <a:cubicBezTo>
                      <a:pt x="0" y="124"/>
                      <a:pt x="7" y="98"/>
                      <a:pt x="20" y="75"/>
                    </a:cubicBezTo>
                    <a:cubicBezTo>
                      <a:pt x="33" y="52"/>
                      <a:pt x="52" y="33"/>
                      <a:pt x="75" y="20"/>
                    </a:cubicBezTo>
                    <a:cubicBezTo>
                      <a:pt x="98" y="7"/>
                      <a:pt x="124" y="0"/>
                      <a:pt x="150" y="0"/>
                    </a:cubicBezTo>
                    <a:lnTo>
                      <a:pt x="151" y="0"/>
                    </a:lnTo>
                    <a:lnTo>
                      <a:pt x="188" y="0"/>
                    </a:lnTo>
                    <a:lnTo>
                      <a:pt x="188" y="0"/>
                    </a:lnTo>
                    <a:cubicBezTo>
                      <a:pt x="198" y="8"/>
                      <a:pt x="208" y="16"/>
                      <a:pt x="219" y="22"/>
                    </a:cubicBezTo>
                    <a:cubicBezTo>
                      <a:pt x="247" y="38"/>
                      <a:pt x="279" y="47"/>
                      <a:pt x="311" y="47"/>
                    </a:cubicBezTo>
                    <a:cubicBezTo>
                      <a:pt x="343" y="47"/>
                      <a:pt x="373" y="38"/>
                      <a:pt x="402" y="22"/>
                    </a:cubicBezTo>
                    <a:cubicBezTo>
                      <a:pt x="412" y="16"/>
                      <a:pt x="424" y="8"/>
                      <a:pt x="433" y="0"/>
                    </a:cubicBezTo>
                    <a:lnTo>
                      <a:pt x="471" y="0"/>
                    </a:lnTo>
                    <a:lnTo>
                      <a:pt x="471" y="0"/>
                    </a:lnTo>
                    <a:lnTo>
                      <a:pt x="472" y="0"/>
                    </a:lnTo>
                    <a:cubicBezTo>
                      <a:pt x="498" y="0"/>
                      <a:pt x="524" y="7"/>
                      <a:pt x="546" y="20"/>
                    </a:cubicBezTo>
                    <a:cubicBezTo>
                      <a:pt x="569" y="33"/>
                      <a:pt x="588" y="52"/>
                      <a:pt x="601" y="75"/>
                    </a:cubicBezTo>
                    <a:cubicBezTo>
                      <a:pt x="614" y="98"/>
                      <a:pt x="621" y="124"/>
                      <a:pt x="621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49"/>
              <p:cNvSpPr/>
              <p:nvPr/>
            </p:nvSpPr>
            <p:spPr>
              <a:xfrm>
                <a:off x="7700843" y="3858075"/>
                <a:ext cx="180109" cy="178082"/>
              </a:xfrm>
              <a:custGeom>
                <a:rect b="b" l="l" r="r" t="t"/>
                <a:pathLst>
                  <a:path extrusionOk="0" h="428" w="429">
                    <a:moveTo>
                      <a:pt x="264" y="6"/>
                    </a:moveTo>
                    <a:cubicBezTo>
                      <a:pt x="300" y="14"/>
                      <a:pt x="334" y="32"/>
                      <a:pt x="362" y="58"/>
                    </a:cubicBezTo>
                    <a:cubicBezTo>
                      <a:pt x="389" y="84"/>
                      <a:pt x="409" y="117"/>
                      <a:pt x="420" y="153"/>
                    </a:cubicBezTo>
                    <a:cubicBezTo>
                      <a:pt x="431" y="189"/>
                      <a:pt x="432" y="226"/>
                      <a:pt x="423" y="263"/>
                    </a:cubicBezTo>
                    <a:cubicBezTo>
                      <a:pt x="414" y="299"/>
                      <a:pt x="395" y="334"/>
                      <a:pt x="370" y="361"/>
                    </a:cubicBezTo>
                    <a:cubicBezTo>
                      <a:pt x="344" y="388"/>
                      <a:pt x="312" y="408"/>
                      <a:pt x="276" y="419"/>
                    </a:cubicBezTo>
                    <a:cubicBezTo>
                      <a:pt x="240" y="429"/>
                      <a:pt x="202" y="431"/>
                      <a:pt x="165" y="423"/>
                    </a:cubicBezTo>
                    <a:cubicBezTo>
                      <a:pt x="128" y="414"/>
                      <a:pt x="94" y="396"/>
                      <a:pt x="67" y="370"/>
                    </a:cubicBezTo>
                    <a:cubicBezTo>
                      <a:pt x="39" y="344"/>
                      <a:pt x="20" y="312"/>
                      <a:pt x="9" y="276"/>
                    </a:cubicBezTo>
                    <a:cubicBezTo>
                      <a:pt x="-2" y="240"/>
                      <a:pt x="-3" y="201"/>
                      <a:pt x="6" y="165"/>
                    </a:cubicBezTo>
                    <a:cubicBezTo>
                      <a:pt x="15" y="128"/>
                      <a:pt x="33" y="94"/>
                      <a:pt x="59" y="67"/>
                    </a:cubicBezTo>
                    <a:cubicBezTo>
                      <a:pt x="84" y="40"/>
                      <a:pt x="117" y="20"/>
                      <a:pt x="153" y="9"/>
                    </a:cubicBezTo>
                    <a:cubicBezTo>
                      <a:pt x="189" y="-2"/>
                      <a:pt x="227" y="-3"/>
                      <a:pt x="264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49"/>
              <p:cNvSpPr/>
              <p:nvPr/>
            </p:nvSpPr>
            <p:spPr>
              <a:xfrm>
                <a:off x="7637448" y="4047808"/>
                <a:ext cx="306480" cy="223851"/>
              </a:xfrm>
              <a:custGeom>
                <a:rect b="b" l="l" r="r" t="t"/>
                <a:pathLst>
                  <a:path extrusionOk="0" h="538" w="730">
                    <a:moveTo>
                      <a:pt x="730" y="177"/>
                    </a:moveTo>
                    <a:lnTo>
                      <a:pt x="730" y="538"/>
                    </a:lnTo>
                    <a:lnTo>
                      <a:pt x="0" y="538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7"/>
                    </a:lnTo>
                    <a:cubicBezTo>
                      <a:pt x="0" y="146"/>
                      <a:pt x="8" y="114"/>
                      <a:pt x="24" y="88"/>
                    </a:cubicBezTo>
                    <a:cubicBezTo>
                      <a:pt x="39" y="61"/>
                      <a:pt x="62" y="39"/>
                      <a:pt x="89" y="24"/>
                    </a:cubicBezTo>
                    <a:cubicBezTo>
                      <a:pt x="115" y="8"/>
                      <a:pt x="146" y="0"/>
                      <a:pt x="177" y="0"/>
                    </a:cubicBezTo>
                    <a:lnTo>
                      <a:pt x="177" y="0"/>
                    </a:lnTo>
                    <a:lnTo>
                      <a:pt x="221" y="0"/>
                    </a:lnTo>
                    <a:lnTo>
                      <a:pt x="221" y="0"/>
                    </a:lnTo>
                    <a:cubicBezTo>
                      <a:pt x="233" y="10"/>
                      <a:pt x="244" y="19"/>
                      <a:pt x="258" y="27"/>
                    </a:cubicBezTo>
                    <a:cubicBezTo>
                      <a:pt x="290" y="46"/>
                      <a:pt x="327" y="56"/>
                      <a:pt x="365" y="56"/>
                    </a:cubicBezTo>
                    <a:cubicBezTo>
                      <a:pt x="402" y="56"/>
                      <a:pt x="440" y="46"/>
                      <a:pt x="472" y="27"/>
                    </a:cubicBezTo>
                    <a:cubicBezTo>
                      <a:pt x="485" y="19"/>
                      <a:pt x="498" y="10"/>
                      <a:pt x="509" y="0"/>
                    </a:cubicBezTo>
                    <a:lnTo>
                      <a:pt x="553" y="0"/>
                    </a:lnTo>
                    <a:lnTo>
                      <a:pt x="553" y="0"/>
                    </a:lnTo>
                    <a:lnTo>
                      <a:pt x="554" y="0"/>
                    </a:lnTo>
                    <a:cubicBezTo>
                      <a:pt x="585" y="0"/>
                      <a:pt x="615" y="8"/>
                      <a:pt x="642" y="24"/>
                    </a:cubicBezTo>
                    <a:cubicBezTo>
                      <a:pt x="669" y="39"/>
                      <a:pt x="691" y="61"/>
                      <a:pt x="707" y="88"/>
                    </a:cubicBezTo>
                    <a:cubicBezTo>
                      <a:pt x="722" y="114"/>
                      <a:pt x="730" y="146"/>
                      <a:pt x="73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49"/>
              <p:cNvSpPr/>
              <p:nvPr/>
            </p:nvSpPr>
            <p:spPr>
              <a:xfrm>
                <a:off x="7765078" y="3484850"/>
                <a:ext cx="349723" cy="298329"/>
              </a:xfrm>
              <a:custGeom>
                <a:rect b="b" l="l" r="r" t="t"/>
                <a:pathLst>
                  <a:path extrusionOk="0" h="717" w="833">
                    <a:moveTo>
                      <a:pt x="0" y="94"/>
                    </a:moveTo>
                    <a:lnTo>
                      <a:pt x="0" y="501"/>
                    </a:lnTo>
                    <a:lnTo>
                      <a:pt x="0" y="501"/>
                    </a:lnTo>
                    <a:lnTo>
                      <a:pt x="0" y="501"/>
                    </a:lnTo>
                    <a:cubicBezTo>
                      <a:pt x="0" y="518"/>
                      <a:pt x="4" y="534"/>
                      <a:pt x="13" y="548"/>
                    </a:cubicBezTo>
                    <a:cubicBezTo>
                      <a:pt x="21" y="562"/>
                      <a:pt x="33" y="574"/>
                      <a:pt x="47" y="583"/>
                    </a:cubicBezTo>
                    <a:cubicBezTo>
                      <a:pt x="61" y="591"/>
                      <a:pt x="78" y="595"/>
                      <a:pt x="94" y="595"/>
                    </a:cubicBezTo>
                    <a:lnTo>
                      <a:pt x="94" y="595"/>
                    </a:lnTo>
                    <a:lnTo>
                      <a:pt x="216" y="595"/>
                    </a:lnTo>
                    <a:lnTo>
                      <a:pt x="216" y="717"/>
                    </a:lnTo>
                    <a:lnTo>
                      <a:pt x="338" y="595"/>
                    </a:lnTo>
                    <a:lnTo>
                      <a:pt x="739" y="595"/>
                    </a:lnTo>
                    <a:lnTo>
                      <a:pt x="739" y="595"/>
                    </a:lnTo>
                    <a:lnTo>
                      <a:pt x="739" y="595"/>
                    </a:lnTo>
                    <a:cubicBezTo>
                      <a:pt x="756" y="595"/>
                      <a:pt x="772" y="590"/>
                      <a:pt x="786" y="582"/>
                    </a:cubicBezTo>
                    <a:cubicBezTo>
                      <a:pt x="800" y="573"/>
                      <a:pt x="812" y="562"/>
                      <a:pt x="821" y="548"/>
                    </a:cubicBezTo>
                    <a:cubicBezTo>
                      <a:pt x="829" y="534"/>
                      <a:pt x="833" y="518"/>
                      <a:pt x="833" y="501"/>
                    </a:cubicBezTo>
                    <a:lnTo>
                      <a:pt x="833" y="94"/>
                    </a:lnTo>
                    <a:lnTo>
                      <a:pt x="833" y="94"/>
                    </a:lnTo>
                    <a:cubicBezTo>
                      <a:pt x="833" y="78"/>
                      <a:pt x="829" y="62"/>
                      <a:pt x="821" y="47"/>
                    </a:cubicBezTo>
                    <a:cubicBezTo>
                      <a:pt x="812" y="33"/>
                      <a:pt x="800" y="21"/>
                      <a:pt x="786" y="13"/>
                    </a:cubicBezTo>
                    <a:cubicBezTo>
                      <a:pt x="772" y="5"/>
                      <a:pt x="756" y="0"/>
                      <a:pt x="739" y="0"/>
                    </a:cubicBezTo>
                    <a:lnTo>
                      <a:pt x="94" y="0"/>
                    </a:lnTo>
                    <a:lnTo>
                      <a:pt x="94" y="0"/>
                    </a:lnTo>
                    <a:cubicBezTo>
                      <a:pt x="78" y="0"/>
                      <a:pt x="61" y="4"/>
                      <a:pt x="47" y="13"/>
                    </a:cubicBezTo>
                    <a:cubicBezTo>
                      <a:pt x="32" y="21"/>
                      <a:pt x="21" y="32"/>
                      <a:pt x="13" y="47"/>
                    </a:cubicBezTo>
                    <a:cubicBezTo>
                      <a:pt x="4" y="61"/>
                      <a:pt x="0" y="78"/>
                      <a:pt x="0" y="94"/>
                    </a:cubicBezTo>
                    <a:moveTo>
                      <a:pt x="584" y="298"/>
                    </a:moveTo>
                    <a:lnTo>
                      <a:pt x="584" y="298"/>
                    </a:lnTo>
                    <a:lnTo>
                      <a:pt x="584" y="297"/>
                    </a:lnTo>
                    <a:cubicBezTo>
                      <a:pt x="584" y="289"/>
                      <a:pt x="586" y="281"/>
                      <a:pt x="591" y="274"/>
                    </a:cubicBezTo>
                    <a:cubicBezTo>
                      <a:pt x="595" y="267"/>
                      <a:pt x="601" y="261"/>
                      <a:pt x="608" y="257"/>
                    </a:cubicBezTo>
                    <a:cubicBezTo>
                      <a:pt x="615" y="253"/>
                      <a:pt x="623" y="251"/>
                      <a:pt x="631" y="251"/>
                    </a:cubicBezTo>
                    <a:cubicBezTo>
                      <a:pt x="639" y="251"/>
                      <a:pt x="647" y="253"/>
                      <a:pt x="655" y="257"/>
                    </a:cubicBezTo>
                    <a:cubicBezTo>
                      <a:pt x="662" y="261"/>
                      <a:pt x="668" y="267"/>
                      <a:pt x="672" y="274"/>
                    </a:cubicBezTo>
                    <a:cubicBezTo>
                      <a:pt x="676" y="281"/>
                      <a:pt x="678" y="288"/>
                      <a:pt x="678" y="297"/>
                    </a:cubicBezTo>
                    <a:cubicBezTo>
                      <a:pt x="678" y="305"/>
                      <a:pt x="676" y="314"/>
                      <a:pt x="672" y="321"/>
                    </a:cubicBezTo>
                    <a:cubicBezTo>
                      <a:pt x="668" y="328"/>
                      <a:pt x="662" y="334"/>
                      <a:pt x="655" y="338"/>
                    </a:cubicBezTo>
                    <a:cubicBezTo>
                      <a:pt x="647" y="342"/>
                      <a:pt x="639" y="344"/>
                      <a:pt x="631" y="344"/>
                    </a:cubicBezTo>
                    <a:lnTo>
                      <a:pt x="631" y="344"/>
                    </a:lnTo>
                    <a:lnTo>
                      <a:pt x="631" y="344"/>
                    </a:lnTo>
                    <a:cubicBezTo>
                      <a:pt x="623" y="344"/>
                      <a:pt x="615" y="342"/>
                      <a:pt x="608" y="338"/>
                    </a:cubicBezTo>
                    <a:cubicBezTo>
                      <a:pt x="601" y="334"/>
                      <a:pt x="595" y="328"/>
                      <a:pt x="591" y="321"/>
                    </a:cubicBezTo>
                    <a:cubicBezTo>
                      <a:pt x="587" y="314"/>
                      <a:pt x="584" y="306"/>
                      <a:pt x="584" y="298"/>
                    </a:cubicBezTo>
                    <a:moveTo>
                      <a:pt x="370" y="298"/>
                    </a:moveTo>
                    <a:lnTo>
                      <a:pt x="370" y="298"/>
                    </a:lnTo>
                    <a:lnTo>
                      <a:pt x="370" y="297"/>
                    </a:lnTo>
                    <a:cubicBezTo>
                      <a:pt x="370" y="289"/>
                      <a:pt x="372" y="281"/>
                      <a:pt x="376" y="274"/>
                    </a:cubicBezTo>
                    <a:cubicBezTo>
                      <a:pt x="380" y="267"/>
                      <a:pt x="385" y="261"/>
                      <a:pt x="393" y="257"/>
                    </a:cubicBezTo>
                    <a:cubicBezTo>
                      <a:pt x="400" y="253"/>
                      <a:pt x="409" y="251"/>
                      <a:pt x="417" y="251"/>
                    </a:cubicBezTo>
                    <a:cubicBezTo>
                      <a:pt x="425" y="251"/>
                      <a:pt x="433" y="253"/>
                      <a:pt x="440" y="257"/>
                    </a:cubicBezTo>
                    <a:cubicBezTo>
                      <a:pt x="447" y="261"/>
                      <a:pt x="453" y="267"/>
                      <a:pt x="457" y="274"/>
                    </a:cubicBezTo>
                    <a:cubicBezTo>
                      <a:pt x="461" y="281"/>
                      <a:pt x="464" y="288"/>
                      <a:pt x="464" y="297"/>
                    </a:cubicBezTo>
                    <a:cubicBezTo>
                      <a:pt x="464" y="305"/>
                      <a:pt x="461" y="314"/>
                      <a:pt x="457" y="321"/>
                    </a:cubicBezTo>
                    <a:cubicBezTo>
                      <a:pt x="453" y="328"/>
                      <a:pt x="447" y="334"/>
                      <a:pt x="440" y="338"/>
                    </a:cubicBezTo>
                    <a:cubicBezTo>
                      <a:pt x="433" y="342"/>
                      <a:pt x="425" y="344"/>
                      <a:pt x="417" y="344"/>
                    </a:cubicBezTo>
                    <a:lnTo>
                      <a:pt x="417" y="344"/>
                    </a:lnTo>
                    <a:lnTo>
                      <a:pt x="417" y="344"/>
                    </a:lnTo>
                    <a:cubicBezTo>
                      <a:pt x="408" y="344"/>
                      <a:pt x="400" y="342"/>
                      <a:pt x="393" y="338"/>
                    </a:cubicBezTo>
                    <a:cubicBezTo>
                      <a:pt x="386" y="334"/>
                      <a:pt x="380" y="328"/>
                      <a:pt x="376" y="321"/>
                    </a:cubicBezTo>
                    <a:cubicBezTo>
                      <a:pt x="372" y="314"/>
                      <a:pt x="370" y="306"/>
                      <a:pt x="370" y="298"/>
                    </a:cubicBezTo>
                    <a:moveTo>
                      <a:pt x="155" y="298"/>
                    </a:moveTo>
                    <a:lnTo>
                      <a:pt x="155" y="298"/>
                    </a:lnTo>
                    <a:lnTo>
                      <a:pt x="155" y="297"/>
                    </a:lnTo>
                    <a:cubicBezTo>
                      <a:pt x="155" y="289"/>
                      <a:pt x="158" y="281"/>
                      <a:pt x="162" y="274"/>
                    </a:cubicBezTo>
                    <a:cubicBezTo>
                      <a:pt x="166" y="267"/>
                      <a:pt x="172" y="261"/>
                      <a:pt x="179" y="257"/>
                    </a:cubicBezTo>
                    <a:cubicBezTo>
                      <a:pt x="186" y="253"/>
                      <a:pt x="194" y="251"/>
                      <a:pt x="202" y="251"/>
                    </a:cubicBezTo>
                    <a:cubicBezTo>
                      <a:pt x="210" y="251"/>
                      <a:pt x="219" y="253"/>
                      <a:pt x="226" y="257"/>
                    </a:cubicBezTo>
                    <a:cubicBezTo>
                      <a:pt x="233" y="261"/>
                      <a:pt x="239" y="267"/>
                      <a:pt x="243" y="274"/>
                    </a:cubicBezTo>
                    <a:cubicBezTo>
                      <a:pt x="247" y="281"/>
                      <a:pt x="249" y="288"/>
                      <a:pt x="249" y="297"/>
                    </a:cubicBezTo>
                    <a:cubicBezTo>
                      <a:pt x="249" y="305"/>
                      <a:pt x="247" y="314"/>
                      <a:pt x="243" y="321"/>
                    </a:cubicBezTo>
                    <a:cubicBezTo>
                      <a:pt x="239" y="328"/>
                      <a:pt x="233" y="334"/>
                      <a:pt x="226" y="338"/>
                    </a:cubicBezTo>
                    <a:cubicBezTo>
                      <a:pt x="219" y="342"/>
                      <a:pt x="210" y="344"/>
                      <a:pt x="202" y="344"/>
                    </a:cubicBezTo>
                    <a:lnTo>
                      <a:pt x="202" y="344"/>
                    </a:lnTo>
                    <a:lnTo>
                      <a:pt x="202" y="344"/>
                    </a:lnTo>
                    <a:cubicBezTo>
                      <a:pt x="194" y="344"/>
                      <a:pt x="186" y="342"/>
                      <a:pt x="179" y="338"/>
                    </a:cubicBezTo>
                    <a:cubicBezTo>
                      <a:pt x="172" y="334"/>
                      <a:pt x="166" y="328"/>
                      <a:pt x="162" y="321"/>
                    </a:cubicBezTo>
                    <a:cubicBezTo>
                      <a:pt x="158" y="314"/>
                      <a:pt x="155" y="306"/>
                      <a:pt x="155" y="2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2" name="Google Shape;3352;p49"/>
            <p:cNvGrpSpPr/>
            <p:nvPr/>
          </p:nvGrpSpPr>
          <p:grpSpPr>
            <a:xfrm flipH="1">
              <a:off x="437676" y="4080013"/>
              <a:ext cx="363965" cy="39002"/>
              <a:chOff x="795849" y="289913"/>
              <a:chExt cx="363965" cy="39002"/>
            </a:xfrm>
          </p:grpSpPr>
          <p:sp>
            <p:nvSpPr>
              <p:cNvPr id="3353" name="Google Shape;3353;p49"/>
              <p:cNvSpPr/>
              <p:nvPr/>
            </p:nvSpPr>
            <p:spPr>
              <a:xfrm>
                <a:off x="809241" y="304497"/>
                <a:ext cx="350574" cy="10225"/>
              </a:xfrm>
              <a:custGeom>
                <a:rect b="b" l="l" r="r" t="t"/>
                <a:pathLst>
                  <a:path extrusionOk="0" h="26" w="1753">
                    <a:moveTo>
                      <a:pt x="1740" y="26"/>
                    </a:moveTo>
                    <a:lnTo>
                      <a:pt x="13" y="26"/>
                    </a:lnTo>
                    <a:lnTo>
                      <a:pt x="13" y="26"/>
                    </a:lnTo>
                    <a:cubicBezTo>
                      <a:pt x="11" y="26"/>
                      <a:pt x="8" y="25"/>
                      <a:pt x="6" y="24"/>
                    </a:cubicBezTo>
                    <a:cubicBezTo>
                      <a:pt x="4" y="23"/>
                      <a:pt x="3" y="21"/>
                      <a:pt x="2" y="19"/>
                    </a:cubicBezTo>
                    <a:cubicBezTo>
                      <a:pt x="0" y="17"/>
                      <a:pt x="0" y="15"/>
                      <a:pt x="0" y="13"/>
                    </a:cubicBezTo>
                    <a:lnTo>
                      <a:pt x="0" y="13"/>
                    </a:lnTo>
                    <a:cubicBezTo>
                      <a:pt x="0" y="10"/>
                      <a:pt x="0" y="8"/>
                      <a:pt x="2" y="6"/>
                    </a:cubicBezTo>
                    <a:cubicBezTo>
                      <a:pt x="3" y="4"/>
                      <a:pt x="4" y="2"/>
                      <a:pt x="6" y="1"/>
                    </a:cubicBezTo>
                    <a:cubicBezTo>
                      <a:pt x="8" y="0"/>
                      <a:pt x="11" y="0"/>
                      <a:pt x="13" y="0"/>
                    </a:cubicBezTo>
                    <a:lnTo>
                      <a:pt x="1740" y="0"/>
                    </a:lnTo>
                    <a:lnTo>
                      <a:pt x="1740" y="0"/>
                    </a:lnTo>
                    <a:cubicBezTo>
                      <a:pt x="1742" y="0"/>
                      <a:pt x="1744" y="0"/>
                      <a:pt x="1746" y="1"/>
                    </a:cubicBezTo>
                    <a:cubicBezTo>
                      <a:pt x="1748" y="2"/>
                      <a:pt x="1750" y="4"/>
                      <a:pt x="1751" y="6"/>
                    </a:cubicBezTo>
                    <a:cubicBezTo>
                      <a:pt x="1752" y="8"/>
                      <a:pt x="1753" y="10"/>
                      <a:pt x="1753" y="13"/>
                    </a:cubicBezTo>
                    <a:lnTo>
                      <a:pt x="1753" y="13"/>
                    </a:lnTo>
                    <a:lnTo>
                      <a:pt x="1753" y="13"/>
                    </a:lnTo>
                    <a:cubicBezTo>
                      <a:pt x="1753" y="15"/>
                      <a:pt x="1752" y="17"/>
                      <a:pt x="1751" y="19"/>
                    </a:cubicBezTo>
                    <a:cubicBezTo>
                      <a:pt x="1750" y="21"/>
                      <a:pt x="1748" y="23"/>
                      <a:pt x="1746" y="24"/>
                    </a:cubicBezTo>
                    <a:cubicBezTo>
                      <a:pt x="1744" y="25"/>
                      <a:pt x="1742" y="26"/>
                      <a:pt x="174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49"/>
              <p:cNvSpPr/>
              <p:nvPr/>
            </p:nvSpPr>
            <p:spPr>
              <a:xfrm>
                <a:off x="795849" y="289913"/>
                <a:ext cx="39003" cy="39002"/>
              </a:xfrm>
              <a:custGeom>
                <a:rect b="b" l="l" r="r" t="t"/>
                <a:pathLst>
                  <a:path extrusionOk="0" h="99" w="99">
                    <a:moveTo>
                      <a:pt x="99" y="49"/>
                    </a:moveTo>
                    <a:cubicBezTo>
                      <a:pt x="99" y="58"/>
                      <a:pt x="97" y="66"/>
                      <a:pt x="93" y="74"/>
                    </a:cubicBezTo>
                    <a:cubicBezTo>
                      <a:pt x="88" y="81"/>
                      <a:pt x="81" y="87"/>
                      <a:pt x="74" y="92"/>
                    </a:cubicBezTo>
                    <a:cubicBezTo>
                      <a:pt x="66" y="96"/>
                      <a:pt x="58" y="99"/>
                      <a:pt x="50" y="99"/>
                    </a:cubicBezTo>
                    <a:cubicBezTo>
                      <a:pt x="41" y="99"/>
                      <a:pt x="32" y="96"/>
                      <a:pt x="25" y="92"/>
                    </a:cubicBezTo>
                    <a:cubicBezTo>
                      <a:pt x="17" y="87"/>
                      <a:pt x="11" y="81"/>
                      <a:pt x="7" y="74"/>
                    </a:cubicBezTo>
                    <a:cubicBezTo>
                      <a:pt x="2" y="66"/>
                      <a:pt x="0" y="58"/>
                      <a:pt x="0" y="49"/>
                    </a:cubicBezTo>
                    <a:cubicBezTo>
                      <a:pt x="0" y="41"/>
                      <a:pt x="2" y="32"/>
                      <a:pt x="7" y="24"/>
                    </a:cubicBezTo>
                    <a:cubicBezTo>
                      <a:pt x="11" y="17"/>
                      <a:pt x="17" y="10"/>
                      <a:pt x="25" y="6"/>
                    </a:cubicBezTo>
                    <a:cubicBezTo>
                      <a:pt x="32" y="1"/>
                      <a:pt x="41" y="0"/>
                      <a:pt x="50" y="0"/>
                    </a:cubicBezTo>
                    <a:cubicBezTo>
                      <a:pt x="58" y="0"/>
                      <a:pt x="66" y="1"/>
                      <a:pt x="74" y="6"/>
                    </a:cubicBezTo>
                    <a:cubicBezTo>
                      <a:pt x="81" y="10"/>
                      <a:pt x="88" y="17"/>
                      <a:pt x="93" y="24"/>
                    </a:cubicBezTo>
                    <a:cubicBezTo>
                      <a:pt x="97" y="32"/>
                      <a:pt x="99" y="41"/>
                      <a:pt x="99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5" name="Google Shape;3355;p49"/>
          <p:cNvGrpSpPr/>
          <p:nvPr/>
        </p:nvGrpSpPr>
        <p:grpSpPr>
          <a:xfrm>
            <a:off x="7516368" y="2052142"/>
            <a:ext cx="1359158" cy="907581"/>
            <a:chOff x="7516368" y="2052142"/>
            <a:chExt cx="1359158" cy="907581"/>
          </a:xfrm>
        </p:grpSpPr>
        <p:sp>
          <p:nvSpPr>
            <p:cNvPr id="3356" name="Google Shape;3356;p49"/>
            <p:cNvSpPr/>
            <p:nvPr/>
          </p:nvSpPr>
          <p:spPr>
            <a:xfrm rot="5400000">
              <a:off x="8602338" y="2149812"/>
              <a:ext cx="10175" cy="536201"/>
            </a:xfrm>
            <a:custGeom>
              <a:rect b="b" l="l" r="r" t="t"/>
              <a:pathLst>
                <a:path extrusionOk="0" h="751" w="26">
                  <a:moveTo>
                    <a:pt x="13" y="751"/>
                  </a:moveTo>
                  <a:lnTo>
                    <a:pt x="13" y="751"/>
                  </a:lnTo>
                  <a:cubicBezTo>
                    <a:pt x="11" y="751"/>
                    <a:pt x="8" y="750"/>
                    <a:pt x="6" y="749"/>
                  </a:cubicBezTo>
                  <a:cubicBezTo>
                    <a:pt x="4" y="748"/>
                    <a:pt x="2" y="746"/>
                    <a:pt x="1" y="744"/>
                  </a:cubicBezTo>
                  <a:cubicBezTo>
                    <a:pt x="-1" y="742"/>
                    <a:pt x="0" y="740"/>
                    <a:pt x="0" y="738"/>
                  </a:cubicBezTo>
                  <a:lnTo>
                    <a:pt x="0" y="14"/>
                  </a:lnTo>
                  <a:lnTo>
                    <a:pt x="0" y="14"/>
                  </a:lnTo>
                  <a:cubicBezTo>
                    <a:pt x="0" y="11"/>
                    <a:pt x="-1" y="9"/>
                    <a:pt x="1" y="7"/>
                  </a:cubicBezTo>
                  <a:cubicBezTo>
                    <a:pt x="2" y="5"/>
                    <a:pt x="4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lnTo>
                    <a:pt x="13" y="0"/>
                  </a:ln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3" y="5"/>
                    <a:pt x="24" y="7"/>
                  </a:cubicBezTo>
                  <a:cubicBezTo>
                    <a:pt x="25" y="9"/>
                    <a:pt x="26" y="11"/>
                    <a:pt x="26" y="14"/>
                  </a:cubicBezTo>
                  <a:lnTo>
                    <a:pt x="26" y="14"/>
                  </a:lnTo>
                  <a:lnTo>
                    <a:pt x="26" y="737"/>
                  </a:lnTo>
                  <a:lnTo>
                    <a:pt x="26" y="737"/>
                  </a:lnTo>
                  <a:lnTo>
                    <a:pt x="26" y="737"/>
                  </a:lnTo>
                  <a:cubicBezTo>
                    <a:pt x="26" y="740"/>
                    <a:pt x="25" y="742"/>
                    <a:pt x="24" y="744"/>
                  </a:cubicBezTo>
                  <a:cubicBezTo>
                    <a:pt x="23" y="746"/>
                    <a:pt x="21" y="748"/>
                    <a:pt x="19" y="749"/>
                  </a:cubicBezTo>
                  <a:cubicBezTo>
                    <a:pt x="17" y="750"/>
                    <a:pt x="15" y="751"/>
                    <a:pt x="13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49"/>
            <p:cNvSpPr/>
            <p:nvPr/>
          </p:nvSpPr>
          <p:spPr>
            <a:xfrm rot="5400000">
              <a:off x="8339004" y="2398658"/>
              <a:ext cx="39148" cy="38490"/>
            </a:xfrm>
            <a:custGeom>
              <a:rect b="b" l="l" r="r" t="t"/>
              <a:pathLst>
                <a:path extrusionOk="0" h="99" w="100">
                  <a:moveTo>
                    <a:pt x="100" y="49"/>
                  </a:moveTo>
                  <a:cubicBezTo>
                    <a:pt x="100" y="58"/>
                    <a:pt x="97" y="66"/>
                    <a:pt x="93" y="74"/>
                  </a:cubicBezTo>
                  <a:cubicBezTo>
                    <a:pt x="89" y="81"/>
                    <a:pt x="82" y="87"/>
                    <a:pt x="75" y="92"/>
                  </a:cubicBezTo>
                  <a:cubicBezTo>
                    <a:pt x="67" y="96"/>
                    <a:pt x="59" y="99"/>
                    <a:pt x="50" y="99"/>
                  </a:cubicBezTo>
                  <a:cubicBezTo>
                    <a:pt x="41" y="99"/>
                    <a:pt x="33" y="96"/>
                    <a:pt x="25" y="92"/>
                  </a:cubicBezTo>
                  <a:cubicBezTo>
                    <a:pt x="17" y="87"/>
                    <a:pt x="11" y="81"/>
                    <a:pt x="7" y="74"/>
                  </a:cubicBezTo>
                  <a:cubicBezTo>
                    <a:pt x="2" y="66"/>
                    <a:pt x="0" y="58"/>
                    <a:pt x="0" y="49"/>
                  </a:cubicBezTo>
                  <a:cubicBezTo>
                    <a:pt x="0" y="41"/>
                    <a:pt x="2" y="32"/>
                    <a:pt x="7" y="24"/>
                  </a:cubicBezTo>
                  <a:cubicBezTo>
                    <a:pt x="11" y="17"/>
                    <a:pt x="17" y="10"/>
                    <a:pt x="25" y="6"/>
                  </a:cubicBezTo>
                  <a:cubicBezTo>
                    <a:pt x="33" y="1"/>
                    <a:pt x="41" y="0"/>
                    <a:pt x="50" y="0"/>
                  </a:cubicBezTo>
                  <a:cubicBezTo>
                    <a:pt x="59" y="0"/>
                    <a:pt x="67" y="1"/>
                    <a:pt x="75" y="6"/>
                  </a:cubicBezTo>
                  <a:cubicBezTo>
                    <a:pt x="82" y="10"/>
                    <a:pt x="89" y="17"/>
                    <a:pt x="93" y="24"/>
                  </a:cubicBezTo>
                  <a:cubicBezTo>
                    <a:pt x="97" y="32"/>
                    <a:pt x="100" y="41"/>
                    <a:pt x="10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8" name="Google Shape;3358;p49"/>
            <p:cNvGrpSpPr/>
            <p:nvPr/>
          </p:nvGrpSpPr>
          <p:grpSpPr>
            <a:xfrm>
              <a:off x="7516368" y="2052142"/>
              <a:ext cx="731521" cy="731522"/>
              <a:chOff x="7516368" y="2228715"/>
              <a:chExt cx="731521" cy="731522"/>
            </a:xfrm>
          </p:grpSpPr>
          <p:sp>
            <p:nvSpPr>
              <p:cNvPr id="3359" name="Google Shape;3359;p49"/>
              <p:cNvSpPr/>
              <p:nvPr/>
            </p:nvSpPr>
            <p:spPr>
              <a:xfrm>
                <a:off x="7579185" y="2688549"/>
                <a:ext cx="118746" cy="213699"/>
              </a:xfrm>
              <a:custGeom>
                <a:rect b="b" l="l" r="r" t="t"/>
                <a:pathLst>
                  <a:path extrusionOk="0" h="5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527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49"/>
              <p:cNvSpPr/>
              <p:nvPr/>
            </p:nvSpPr>
            <p:spPr>
              <a:xfrm>
                <a:off x="7755885" y="2592041"/>
                <a:ext cx="118746" cy="310208"/>
              </a:xfrm>
              <a:custGeom>
                <a:rect b="b" l="l" r="r" t="t"/>
                <a:pathLst>
                  <a:path extrusionOk="0" h="765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765"/>
                    </a:lnTo>
                    <a:lnTo>
                      <a:pt x="0" y="7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49"/>
              <p:cNvSpPr/>
              <p:nvPr/>
            </p:nvSpPr>
            <p:spPr>
              <a:xfrm>
                <a:off x="7932990" y="2480935"/>
                <a:ext cx="118746" cy="421315"/>
              </a:xfrm>
              <a:custGeom>
                <a:rect b="b" l="l" r="r" t="t"/>
                <a:pathLst>
                  <a:path extrusionOk="0" h="1039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49"/>
              <p:cNvSpPr/>
              <p:nvPr/>
            </p:nvSpPr>
            <p:spPr>
              <a:xfrm>
                <a:off x="8109689" y="2364151"/>
                <a:ext cx="118746" cy="538099"/>
              </a:xfrm>
              <a:custGeom>
                <a:rect b="b" l="l" r="r" t="t"/>
                <a:pathLst>
                  <a:path extrusionOk="0" h="1327" w="293">
                    <a:moveTo>
                      <a:pt x="0" y="0"/>
                    </a:moveTo>
                    <a:lnTo>
                      <a:pt x="293" y="0"/>
                    </a:lnTo>
                    <a:lnTo>
                      <a:pt x="293" y="1327"/>
                    </a:lnTo>
                    <a:lnTo>
                      <a:pt x="0" y="13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3" name="Google Shape;3363;p49"/>
              <p:cNvSpPr/>
              <p:nvPr/>
            </p:nvSpPr>
            <p:spPr>
              <a:xfrm>
                <a:off x="7516368" y="2228715"/>
                <a:ext cx="731521" cy="731522"/>
              </a:xfrm>
              <a:custGeom>
                <a:rect b="b" l="l" r="r" t="t"/>
                <a:pathLst>
                  <a:path extrusionOk="0" h="1804" w="1805">
                    <a:moveTo>
                      <a:pt x="1805" y="1804"/>
                    </a:moveTo>
                    <a:lnTo>
                      <a:pt x="0" y="1804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778"/>
                    </a:lnTo>
                    <a:lnTo>
                      <a:pt x="1805" y="1778"/>
                    </a:lnTo>
                    <a:lnTo>
                      <a:pt x="1805" y="1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4" name="Google Shape;3364;p49"/>
            <p:cNvGrpSpPr/>
            <p:nvPr/>
          </p:nvGrpSpPr>
          <p:grpSpPr>
            <a:xfrm>
              <a:off x="7516386" y="2877523"/>
              <a:ext cx="441301" cy="82200"/>
              <a:chOff x="7005848" y="1408184"/>
              <a:chExt cx="441301" cy="82200"/>
            </a:xfrm>
          </p:grpSpPr>
          <p:grpSp>
            <p:nvGrpSpPr>
              <p:cNvPr id="3365" name="Google Shape;3365;p49"/>
              <p:cNvGrpSpPr/>
              <p:nvPr/>
            </p:nvGrpSpPr>
            <p:grpSpPr>
              <a:xfrm flipH="1" rot="10800000">
                <a:off x="7005848" y="1408328"/>
                <a:ext cx="82345" cy="81915"/>
                <a:chOff x="40948" y="2444350"/>
                <a:chExt cx="82345" cy="81915"/>
              </a:xfrm>
            </p:grpSpPr>
            <p:sp>
              <p:nvSpPr>
                <p:cNvPr id="3366" name="Google Shape;3366;p49"/>
                <p:cNvSpPr/>
                <p:nvPr/>
              </p:nvSpPr>
              <p:spPr>
                <a:xfrm>
                  <a:off x="40948" y="2444350"/>
                  <a:ext cx="82345" cy="81915"/>
                </a:xfrm>
                <a:custGeom>
                  <a:rect b="b" l="l" r="r" t="t"/>
                  <a:pathLst>
                    <a:path extrusionOk="0" h="215" w="216">
                      <a:moveTo>
                        <a:pt x="216" y="215"/>
                      </a:moveTo>
                      <a:lnTo>
                        <a:pt x="0" y="215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215"/>
                      </a:lnTo>
                      <a:moveTo>
                        <a:pt x="26" y="188"/>
                      </a:moveTo>
                      <a:lnTo>
                        <a:pt x="189" y="188"/>
                      </a:lnTo>
                      <a:lnTo>
                        <a:pt x="189" y="26"/>
                      </a:lnTo>
                      <a:lnTo>
                        <a:pt x="26" y="26"/>
                      </a:lnTo>
                      <a:lnTo>
                        <a:pt x="26" y="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32400" lIns="90000" spcFirstLastPara="1" rIns="90000" wrap="square" tIns="32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7" name="Google Shape;3367;p49"/>
                <p:cNvSpPr/>
                <p:nvPr/>
              </p:nvSpPr>
              <p:spPr>
                <a:xfrm>
                  <a:off x="42472" y="2445874"/>
                  <a:ext cx="79295" cy="79248"/>
                </a:xfrm>
                <a:custGeom>
                  <a:rect b="b" l="l" r="r" t="t"/>
                  <a:pathLst>
                    <a:path extrusionOk="0" h="208" w="208">
                      <a:moveTo>
                        <a:pt x="0" y="189"/>
                      </a:moveTo>
                      <a:lnTo>
                        <a:pt x="189" y="0"/>
                      </a:lnTo>
                      <a:lnTo>
                        <a:pt x="208" y="19"/>
                      </a:lnTo>
                      <a:lnTo>
                        <a:pt x="18" y="208"/>
                      </a:lnTo>
                      <a:lnTo>
                        <a:pt x="0" y="1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29875" lIns="90000" spcFirstLastPara="1" rIns="90000" wrap="square" tIns="29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68" name="Google Shape;3368;p49"/>
              <p:cNvSpPr/>
              <p:nvPr/>
            </p:nvSpPr>
            <p:spPr>
              <a:xfrm flipH="1" rot="10800000">
                <a:off x="712555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49"/>
              <p:cNvSpPr/>
              <p:nvPr/>
            </p:nvSpPr>
            <p:spPr>
              <a:xfrm>
                <a:off x="7245249" y="1408184"/>
                <a:ext cx="82200" cy="82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370" name="Google Shape;3370;p49"/>
              <p:cNvSpPr/>
              <p:nvPr/>
            </p:nvSpPr>
            <p:spPr>
              <a:xfrm flipH="1" rot="10800000">
                <a:off x="7364804" y="1408328"/>
                <a:ext cx="82345" cy="81915"/>
              </a:xfrm>
              <a:custGeom>
                <a:rect b="b" l="l" r="r" t="t"/>
                <a:pathLst>
                  <a:path extrusionOk="0" h="215" w="216">
                    <a:moveTo>
                      <a:pt x="216" y="215"/>
                    </a:moveTo>
                    <a:lnTo>
                      <a:pt x="0" y="215"/>
                    </a:lnTo>
                    <a:lnTo>
                      <a:pt x="0" y="0"/>
                    </a:lnTo>
                    <a:lnTo>
                      <a:pt x="216" y="0"/>
                    </a:lnTo>
                    <a:lnTo>
                      <a:pt x="216" y="215"/>
                    </a:lnTo>
                    <a:moveTo>
                      <a:pt x="26" y="188"/>
                    </a:moveTo>
                    <a:lnTo>
                      <a:pt x="189" y="188"/>
                    </a:lnTo>
                    <a:lnTo>
                      <a:pt x="189" y="26"/>
                    </a:lnTo>
                    <a:lnTo>
                      <a:pt x="26" y="26"/>
                    </a:lnTo>
                    <a:lnTo>
                      <a:pt x="26" y="1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32400" lIns="90000" spcFirstLastPara="1" rIns="90000" wrap="square" tIns="32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50"/>
          <p:cNvSpPr txBox="1"/>
          <p:nvPr>
            <p:ph type="title"/>
          </p:nvPr>
        </p:nvSpPr>
        <p:spPr>
          <a:xfrm>
            <a:off x="2406450" y="519300"/>
            <a:ext cx="4331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</a:t>
            </a:r>
            <a:r>
              <a:rPr lang="en">
                <a:solidFill>
                  <a:schemeClr val="dk2"/>
                </a:solidFill>
              </a:rPr>
              <a:t>product vision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50"/>
          <p:cNvSpPr txBox="1"/>
          <p:nvPr>
            <p:ph idx="1" type="subTitle"/>
          </p:nvPr>
        </p:nvSpPr>
        <p:spPr>
          <a:xfrm>
            <a:off x="458550" y="1624525"/>
            <a:ext cx="31776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To create a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/>
              <a:t>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high-throughput</a:t>
            </a:r>
            <a:r>
              <a:rPr lang="en">
                <a:solidFill>
                  <a:schemeClr val="accent2"/>
                </a:solidFill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configurable</a:t>
            </a:r>
            <a:r>
              <a:rPr lang="en"/>
              <a:t>, and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robust</a:t>
            </a:r>
            <a:r>
              <a:rPr lang="en"/>
              <a:t> automated data pipeline that normalizes clinical Real-World Data from diverse sources &amp; formats into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one unified common data model (CDM).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7" name="Google Shape;3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375" y="3541925"/>
            <a:ext cx="3678875" cy="12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50"/>
          <p:cNvSpPr txBox="1"/>
          <p:nvPr/>
        </p:nvSpPr>
        <p:spPr>
          <a:xfrm>
            <a:off x="5966400" y="1381200"/>
            <a:ext cx="30303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treamline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data transformation process, enabling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seamless analysis</a:t>
            </a:r>
            <a:r>
              <a:rPr lang="en" sz="12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accelerating research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early cancer detection.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Empower researchers to derive insights more efficiently, helping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 patient outcomes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by facilitating quicker, data-driven decisions in the </a:t>
            </a:r>
            <a:r>
              <a:rPr lang="en" sz="12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battle against cancer.</a:t>
            </a:r>
            <a:endParaRPr sz="12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79" name="Google Shape;3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336565" y="1317175"/>
            <a:ext cx="787457" cy="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336565" y="2429550"/>
            <a:ext cx="787457" cy="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51"/>
          <p:cNvSpPr txBox="1"/>
          <p:nvPr>
            <p:ph type="title"/>
          </p:nvPr>
        </p:nvSpPr>
        <p:spPr>
          <a:xfrm>
            <a:off x="2619225" y="452250"/>
            <a:ext cx="36357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Data (RWD)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chemeClr val="dk2"/>
                </a:solidFill>
              </a:rPr>
              <a:t>is it</a:t>
            </a:r>
            <a:r>
              <a:rPr lang="en"/>
              <a:t>?</a:t>
            </a:r>
            <a:endParaRPr/>
          </a:p>
        </p:txBody>
      </p:sp>
      <p:sp>
        <p:nvSpPr>
          <p:cNvPr id="3386" name="Google Shape;3386;p51"/>
          <p:cNvSpPr txBox="1"/>
          <p:nvPr>
            <p:ph idx="2" type="subTitle"/>
          </p:nvPr>
        </p:nvSpPr>
        <p:spPr>
          <a:xfrm>
            <a:off x="207950" y="1756925"/>
            <a:ext cx="88659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 to be confused with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Fake-World Data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RWD</a:t>
            </a:r>
            <a:r>
              <a:rPr lang="en" sz="1100"/>
              <a:t> is information gathered from everyday healthcare settings, such as: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/>
              <a:t>Doctor visits (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Symptom reports, Side Effects..</a:t>
            </a:r>
            <a:r>
              <a:rPr lang="en" sz="1100"/>
              <a:t>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/>
              <a:t>Hospital records (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Medical History, Medication Records..</a:t>
            </a:r>
            <a:r>
              <a:rPr lang="en" sz="1100"/>
              <a:t>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/>
              <a:t>Wearable devices (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Activity levels, Heart Rate..</a:t>
            </a:r>
            <a:r>
              <a:rPr lang="en" sz="1100"/>
              <a:t>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/>
              <a:t>Claims &amp; Billing Data (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Follow-ups, Visits, Procedure Codes..</a:t>
            </a:r>
            <a:r>
              <a:rPr lang="en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Don’t worry, these are all patient anonymous, meaning we are only looking at specific data points. 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➢ Unlike clinical trials, RWD captures how treatments work in </a:t>
            </a:r>
            <a:r>
              <a:rPr b="1"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real</a:t>
            </a:r>
            <a:r>
              <a:rPr lang="en" sz="1100"/>
              <a:t>-life scenarios, helping researchers and companies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enhance healthcare products</a:t>
            </a:r>
            <a:r>
              <a:rPr lang="en" sz="1100"/>
              <a:t> and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 patient outcomes.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</p:txBody>
      </p:sp>
      <p:pic>
        <p:nvPicPr>
          <p:cNvPr id="3387" name="Google Shape;3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500" y="1182375"/>
            <a:ext cx="3528800" cy="17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150" y="1791575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BFC"/>
        </a:solidFill>
      </p:bgPr>
    </p:bg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3" name="Google Shape;3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375" y="3111575"/>
            <a:ext cx="579750" cy="5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501" y="2106850"/>
            <a:ext cx="502801" cy="5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375" y="1109525"/>
            <a:ext cx="579750" cy="57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6" name="Google Shape;3396;p52"/>
          <p:cNvCxnSpPr/>
          <p:nvPr/>
        </p:nvCxnSpPr>
        <p:spPr>
          <a:xfrm>
            <a:off x="5123750" y="1491700"/>
            <a:ext cx="2606100" cy="809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397" name="Google Shape;339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438" y="1204575"/>
            <a:ext cx="579750" cy="5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4473" y="2136738"/>
            <a:ext cx="608175" cy="60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9" name="Google Shape;339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9238" y="3138500"/>
            <a:ext cx="608175" cy="60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0" name="Google Shape;3400;p52"/>
          <p:cNvCxnSpPr/>
          <p:nvPr/>
        </p:nvCxnSpPr>
        <p:spPr>
          <a:xfrm>
            <a:off x="5030875" y="2518363"/>
            <a:ext cx="2673000" cy="82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401" name="Google Shape;3401;p52"/>
          <p:cNvCxnSpPr/>
          <p:nvPr/>
        </p:nvCxnSpPr>
        <p:spPr>
          <a:xfrm flipH="1" rot="10800000">
            <a:off x="5103813" y="1721200"/>
            <a:ext cx="2677800" cy="1805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lgDashDot"/>
            <a:round/>
            <a:headEnd len="med" w="med" type="none"/>
            <a:tailEnd len="med" w="med" type="stealth"/>
          </a:ln>
        </p:spPr>
      </p:cxnSp>
      <p:sp>
        <p:nvSpPr>
          <p:cNvPr id="3402" name="Google Shape;3402;p52"/>
          <p:cNvSpPr txBox="1"/>
          <p:nvPr/>
        </p:nvSpPr>
        <p:spPr>
          <a:xfrm>
            <a:off x="7389076" y="750588"/>
            <a:ext cx="1528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we receive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3" name="Google Shape;3403;p52"/>
          <p:cNvSpPr txBox="1"/>
          <p:nvPr/>
        </p:nvSpPr>
        <p:spPr>
          <a:xfrm>
            <a:off x="43625" y="1741775"/>
            <a:ext cx="2106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●"/>
            </a:pPr>
            <a:r>
              <a:rPr b="1" lang="en" sz="13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Diverse &amp; Inconsistent</a:t>
            </a:r>
            <a:endParaRPr b="1" sz="13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●"/>
            </a:pPr>
            <a:r>
              <a:rPr b="1" lang="en" sz="13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Highly Complex</a:t>
            </a:r>
            <a:endParaRPr b="1" sz="1300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Montserrat"/>
              <a:buChar char="●"/>
            </a:pPr>
            <a:r>
              <a:rPr b="1" lang="en" sz="13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Significantly Variable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404" name="Google Shape;3404;p52"/>
          <p:cNvSpPr txBox="1"/>
          <p:nvPr/>
        </p:nvSpPr>
        <p:spPr>
          <a:xfrm>
            <a:off x="3893100" y="710150"/>
            <a:ext cx="1237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RWD source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5" name="Google Shape;3405;p52"/>
          <p:cNvSpPr txBox="1"/>
          <p:nvPr/>
        </p:nvSpPr>
        <p:spPr>
          <a:xfrm>
            <a:off x="3860400" y="1689275"/>
            <a:ext cx="1359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Hospital Records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6" name="Google Shape;3406;p52"/>
          <p:cNvSpPr txBox="1"/>
          <p:nvPr/>
        </p:nvSpPr>
        <p:spPr>
          <a:xfrm>
            <a:off x="3995350" y="2661200"/>
            <a:ext cx="1129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Bills &amp; Claims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7" name="Google Shape;3407;p52"/>
          <p:cNvSpPr txBox="1"/>
          <p:nvPr/>
        </p:nvSpPr>
        <p:spPr>
          <a:xfrm>
            <a:off x="4088988" y="3746675"/>
            <a:ext cx="901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Wearables</a:t>
            </a:r>
            <a:endParaRPr b="1"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8" name="Google Shape;3408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025760">
            <a:off x="2020791" y="2665297"/>
            <a:ext cx="800528" cy="8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2027334" y="1874502"/>
            <a:ext cx="787457" cy="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268526">
            <a:off x="1971509" y="1031107"/>
            <a:ext cx="797364" cy="8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52"/>
          <p:cNvSpPr txBox="1"/>
          <p:nvPr/>
        </p:nvSpPr>
        <p:spPr>
          <a:xfrm>
            <a:off x="1302875" y="3959975"/>
            <a:ext cx="14406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have a great recipe but I need lemons..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2" name="Google Shape;3412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6874" y="4306725"/>
            <a:ext cx="753676" cy="7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p52"/>
          <p:cNvSpPr txBox="1"/>
          <p:nvPr/>
        </p:nvSpPr>
        <p:spPr>
          <a:xfrm>
            <a:off x="494675" y="1324950"/>
            <a:ext cx="1203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RWD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4" name="Google Shape;3414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35800" y="4193213"/>
            <a:ext cx="608175" cy="6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5" name="Google Shape;3415;p52"/>
          <p:cNvSpPr/>
          <p:nvPr/>
        </p:nvSpPr>
        <p:spPr>
          <a:xfrm>
            <a:off x="5045475" y="4306724"/>
            <a:ext cx="2589075" cy="379500"/>
          </a:xfrm>
          <a:custGeom>
            <a:rect b="b" l="l" r="r" t="t"/>
            <a:pathLst>
              <a:path extrusionOk="0" h="15180" w="103563">
                <a:moveTo>
                  <a:pt x="0" y="10764"/>
                </a:moveTo>
                <a:cubicBezTo>
                  <a:pt x="5543" y="10764"/>
                  <a:pt x="11480" y="13171"/>
                  <a:pt x="16626" y="11111"/>
                </a:cubicBezTo>
                <a:cubicBezTo>
                  <a:pt x="18685" y="10287"/>
                  <a:pt x="19790" y="7898"/>
                  <a:pt x="20782" y="5915"/>
                </a:cubicBezTo>
                <a:cubicBezTo>
                  <a:pt x="22854" y="1773"/>
                  <a:pt x="30494" y="2806"/>
                  <a:pt x="34637" y="4876"/>
                </a:cubicBezTo>
                <a:cubicBezTo>
                  <a:pt x="37244" y="6179"/>
                  <a:pt x="39848" y="9259"/>
                  <a:pt x="39486" y="12150"/>
                </a:cubicBezTo>
                <a:cubicBezTo>
                  <a:pt x="39263" y="13929"/>
                  <a:pt x="34290" y="15327"/>
                  <a:pt x="34290" y="13535"/>
                </a:cubicBezTo>
                <a:cubicBezTo>
                  <a:pt x="34290" y="12189"/>
                  <a:pt x="36448" y="11784"/>
                  <a:pt x="37754" y="11457"/>
                </a:cubicBezTo>
                <a:cubicBezTo>
                  <a:pt x="45821" y="9439"/>
                  <a:pt x="54489" y="13516"/>
                  <a:pt x="62692" y="12150"/>
                </a:cubicBezTo>
                <a:cubicBezTo>
                  <a:pt x="64820" y="11796"/>
                  <a:pt x="63034" y="6508"/>
                  <a:pt x="60960" y="5915"/>
                </a:cubicBezTo>
                <a:cubicBezTo>
                  <a:pt x="59073" y="5376"/>
                  <a:pt x="57945" y="9163"/>
                  <a:pt x="58189" y="11111"/>
                </a:cubicBezTo>
                <a:cubicBezTo>
                  <a:pt x="58887" y="16686"/>
                  <a:pt x="69364" y="15245"/>
                  <a:pt x="74815" y="13882"/>
                </a:cubicBezTo>
                <a:cubicBezTo>
                  <a:pt x="79206" y="12784"/>
                  <a:pt x="69269" y="2157"/>
                  <a:pt x="73429" y="374"/>
                </a:cubicBezTo>
                <a:cubicBezTo>
                  <a:pt x="75514" y="-520"/>
                  <a:pt x="78593" y="334"/>
                  <a:pt x="80010" y="2105"/>
                </a:cubicBezTo>
                <a:cubicBezTo>
                  <a:pt x="81020" y="3367"/>
                  <a:pt x="78665" y="6057"/>
                  <a:pt x="80010" y="6954"/>
                </a:cubicBezTo>
                <a:cubicBezTo>
                  <a:pt x="83377" y="9200"/>
                  <a:pt x="88164" y="7055"/>
                  <a:pt x="92133" y="6262"/>
                </a:cubicBezTo>
                <a:cubicBezTo>
                  <a:pt x="95885" y="5513"/>
                  <a:pt x="99737" y="7301"/>
                  <a:pt x="103563" y="7301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416" name="Google Shape;3416;p52"/>
          <p:cNvSpPr txBox="1"/>
          <p:nvPr/>
        </p:nvSpPr>
        <p:spPr>
          <a:xfrm>
            <a:off x="4029600" y="4832150"/>
            <a:ext cx="12039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Other Sources</a:t>
            </a:r>
            <a:endParaRPr b="1" sz="10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7" name="Google Shape;3417;p52"/>
          <p:cNvSpPr txBox="1"/>
          <p:nvPr/>
        </p:nvSpPr>
        <p:spPr>
          <a:xfrm>
            <a:off x="-65900" y="18575"/>
            <a:ext cx="7474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Too many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data formats, </a:t>
            </a:r>
            <a:r>
              <a:rPr lang="en" sz="29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Too many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fruit. </a:t>
            </a:r>
            <a:r>
              <a:rPr lang="en" sz="2900" u="sng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Everytime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 sz="1300"/>
          </a:p>
        </p:txBody>
      </p:sp>
      <p:pic>
        <p:nvPicPr>
          <p:cNvPr id="3418" name="Google Shape;3418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4475" y="4306650"/>
            <a:ext cx="608175" cy="6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p52"/>
          <p:cNvSpPr/>
          <p:nvPr/>
        </p:nvSpPr>
        <p:spPr>
          <a:xfrm>
            <a:off x="3676450" y="720025"/>
            <a:ext cx="5327100" cy="4419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BFC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4" name="Google Shape;3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25" y="3686900"/>
            <a:ext cx="485600" cy="4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7" y="2746738"/>
            <a:ext cx="485600" cy="48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Google Shape;34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25" y="1701163"/>
            <a:ext cx="485600" cy="48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7" name="Google Shape;3427;p53"/>
          <p:cNvCxnSpPr/>
          <p:nvPr/>
        </p:nvCxnSpPr>
        <p:spPr>
          <a:xfrm>
            <a:off x="944488" y="2017225"/>
            <a:ext cx="2372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3428" name="Google Shape;342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575" y="1748188"/>
            <a:ext cx="534001" cy="5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4547" y="2730575"/>
            <a:ext cx="562426" cy="5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5525" y="3741388"/>
            <a:ext cx="562426" cy="56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1" name="Google Shape;3431;p53"/>
          <p:cNvCxnSpPr/>
          <p:nvPr/>
        </p:nvCxnSpPr>
        <p:spPr>
          <a:xfrm>
            <a:off x="944488" y="3075888"/>
            <a:ext cx="2372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432" name="Google Shape;3432;p53"/>
          <p:cNvCxnSpPr/>
          <p:nvPr/>
        </p:nvCxnSpPr>
        <p:spPr>
          <a:xfrm>
            <a:off x="944500" y="4090575"/>
            <a:ext cx="2372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med" w="med" type="none"/>
            <a:tailEnd len="med" w="med" type="stealth"/>
          </a:ln>
        </p:spPr>
      </p:cxnSp>
      <p:sp>
        <p:nvSpPr>
          <p:cNvPr id="3433" name="Google Shape;3433;p53"/>
          <p:cNvSpPr txBox="1"/>
          <p:nvPr/>
        </p:nvSpPr>
        <p:spPr>
          <a:xfrm>
            <a:off x="3004738" y="1245600"/>
            <a:ext cx="1652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we receive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4" name="Google Shape;3434;p53"/>
          <p:cNvSpPr txBox="1"/>
          <p:nvPr/>
        </p:nvSpPr>
        <p:spPr>
          <a:xfrm>
            <a:off x="108725" y="1212750"/>
            <a:ext cx="1237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RWD source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5" name="Google Shape;3435;p53"/>
          <p:cNvSpPr txBox="1"/>
          <p:nvPr/>
        </p:nvSpPr>
        <p:spPr>
          <a:xfrm>
            <a:off x="0" y="2186775"/>
            <a:ext cx="1344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Hospital Records</a:t>
            </a:r>
            <a:endParaRPr b="1"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6" name="Google Shape;3436;p53"/>
          <p:cNvSpPr txBox="1"/>
          <p:nvPr/>
        </p:nvSpPr>
        <p:spPr>
          <a:xfrm>
            <a:off x="53700" y="3251888"/>
            <a:ext cx="1237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Bills &amp; Claims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7" name="Google Shape;3437;p53"/>
          <p:cNvSpPr txBox="1"/>
          <p:nvPr/>
        </p:nvSpPr>
        <p:spPr>
          <a:xfrm>
            <a:off x="108725" y="4181850"/>
            <a:ext cx="901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Wearables</a:t>
            </a:r>
            <a:endParaRPr b="1"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8" name="Google Shape;3438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3196" y="2747107"/>
            <a:ext cx="850051" cy="8500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9" name="Google Shape;3439;p53"/>
          <p:cNvSpPr txBox="1"/>
          <p:nvPr/>
        </p:nvSpPr>
        <p:spPr>
          <a:xfrm>
            <a:off x="6199300" y="1245600"/>
            <a:ext cx="242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users </a:t>
            </a:r>
            <a:r>
              <a:rPr b="1" lang="en" sz="12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want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receive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40" name="Google Shape;3440;p53"/>
          <p:cNvCxnSpPr/>
          <p:nvPr/>
        </p:nvCxnSpPr>
        <p:spPr>
          <a:xfrm>
            <a:off x="4189975" y="2088528"/>
            <a:ext cx="2199000" cy="66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3441" name="Google Shape;3441;p53"/>
          <p:cNvCxnSpPr/>
          <p:nvPr/>
        </p:nvCxnSpPr>
        <p:spPr>
          <a:xfrm>
            <a:off x="4194337" y="3075900"/>
            <a:ext cx="2169300" cy="2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3442" name="Google Shape;3442;p53"/>
          <p:cNvCxnSpPr/>
          <p:nvPr/>
        </p:nvCxnSpPr>
        <p:spPr>
          <a:xfrm flipH="1" rot="10800000">
            <a:off x="4162225" y="3597150"/>
            <a:ext cx="2225100" cy="50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3443" name="Google Shape;3443;p53"/>
          <p:cNvSpPr/>
          <p:nvPr/>
        </p:nvSpPr>
        <p:spPr>
          <a:xfrm>
            <a:off x="5554875" y="1212750"/>
            <a:ext cx="3415500" cy="3864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44" name="Google Shape;3444;p53"/>
          <p:cNvSpPr txBox="1"/>
          <p:nvPr/>
        </p:nvSpPr>
        <p:spPr>
          <a:xfrm>
            <a:off x="93675" y="211200"/>
            <a:ext cx="8876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2"/>
                </a:solidFill>
                <a:latin typeface="Oswald Medium"/>
                <a:ea typeface="Oswald Medium"/>
                <a:cs typeface="Oswald Medium"/>
                <a:sym typeface="Oswald Medium"/>
              </a:rPr>
              <a:t>Goal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:</a:t>
            </a:r>
            <a:r>
              <a:rPr lang="en" sz="29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n" sz="2900">
                <a:solidFill>
                  <a:schemeClr val="accent2"/>
                </a:solidFill>
                <a:latin typeface="Oswald Medium"/>
                <a:ea typeface="Oswald Medium"/>
                <a:cs typeface="Oswald Medium"/>
                <a:sym typeface="Oswald Medium"/>
              </a:rPr>
              <a:t>One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unified common data model, </a:t>
            </a:r>
            <a:r>
              <a:rPr lang="en" sz="2900">
                <a:solidFill>
                  <a:schemeClr val="accent2"/>
                </a:solidFill>
                <a:latin typeface="Oswald Medium"/>
                <a:ea typeface="Oswald Medium"/>
                <a:cs typeface="Oswald Medium"/>
                <a:sym typeface="Oswald Medium"/>
              </a:rPr>
              <a:t>One</a:t>
            </a:r>
            <a:r>
              <a:rPr lang="en" sz="29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fruit. </a:t>
            </a:r>
            <a:r>
              <a:rPr lang="en" sz="2900" u="sng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Everytime</a:t>
            </a:r>
            <a:r>
              <a:rPr lang="en" sz="29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 sz="29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445" name="Google Shape;3445;p53"/>
          <p:cNvSpPr txBox="1"/>
          <p:nvPr/>
        </p:nvSpPr>
        <p:spPr>
          <a:xfrm>
            <a:off x="7337675" y="2282200"/>
            <a:ext cx="965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life gives you lemons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6" name="Google Shape;3446;p53"/>
          <p:cNvPicPr preferRelativeResize="0"/>
          <p:nvPr/>
        </p:nvPicPr>
        <p:blipFill rotWithShape="1">
          <a:blip r:embed="rId10">
            <a:alphaModFix/>
          </a:blip>
          <a:srcRect b="6480" l="0" r="0" t="-6480"/>
          <a:stretch/>
        </p:blipFill>
        <p:spPr>
          <a:xfrm>
            <a:off x="8035675" y="3741412"/>
            <a:ext cx="745650" cy="745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7" name="Google Shape;3447;p53"/>
          <p:cNvSpPr txBox="1"/>
          <p:nvPr/>
        </p:nvSpPr>
        <p:spPr>
          <a:xfrm>
            <a:off x="8035675" y="3825363"/>
            <a:ext cx="965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Just what I needed! 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8" name="Google Shape;3448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38898" y="4347148"/>
            <a:ext cx="635100" cy="6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54"/>
          <p:cNvSpPr txBox="1"/>
          <p:nvPr>
            <p:ph type="title"/>
          </p:nvPr>
        </p:nvSpPr>
        <p:spPr>
          <a:xfrm>
            <a:off x="3357125" y="426925"/>
            <a:ext cx="1717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End-Users</a:t>
            </a:r>
            <a:r>
              <a:rPr lang="en"/>
              <a:t> </a:t>
            </a:r>
            <a:endParaRPr/>
          </a:p>
        </p:txBody>
      </p:sp>
      <p:sp>
        <p:nvSpPr>
          <p:cNvPr id="3454" name="Google Shape;3454;p54"/>
          <p:cNvSpPr txBox="1"/>
          <p:nvPr>
            <p:ph idx="1" type="subTitle"/>
          </p:nvPr>
        </p:nvSpPr>
        <p:spPr>
          <a:xfrm>
            <a:off x="428925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➢ </a:t>
            </a:r>
            <a:r>
              <a:rPr lang="en"/>
              <a:t>To conduct analysis on standardized datasets to generate medical hypotheses for early cancer detection.</a:t>
            </a:r>
            <a:endParaRPr/>
          </a:p>
        </p:txBody>
      </p:sp>
      <p:sp>
        <p:nvSpPr>
          <p:cNvPr id="3455" name="Google Shape;3455;p54"/>
          <p:cNvSpPr txBox="1"/>
          <p:nvPr>
            <p:ph idx="2" type="subTitle"/>
          </p:nvPr>
        </p:nvSpPr>
        <p:spPr>
          <a:xfrm>
            <a:off x="3318625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➢ </a:t>
            </a:r>
            <a:r>
              <a:rPr lang="en"/>
              <a:t>Streamlining ML model training without the need to constantly rewrite models for every single raw dataset.</a:t>
            </a:r>
            <a:endParaRPr/>
          </a:p>
        </p:txBody>
      </p:sp>
      <p:sp>
        <p:nvSpPr>
          <p:cNvPr id="3456" name="Google Shape;3456;p54"/>
          <p:cNvSpPr txBox="1"/>
          <p:nvPr>
            <p:ph idx="3" type="subTitle"/>
          </p:nvPr>
        </p:nvSpPr>
        <p:spPr>
          <a:xfrm>
            <a:off x="5980525" y="3074552"/>
            <a:ext cx="23316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➢ </a:t>
            </a:r>
            <a:r>
              <a:rPr lang="en"/>
              <a:t>Pharma companies use RWD to understand long term effectiveness &amp; safety of their medications.</a:t>
            </a:r>
            <a:endParaRPr/>
          </a:p>
        </p:txBody>
      </p:sp>
      <p:sp>
        <p:nvSpPr>
          <p:cNvPr id="3457" name="Google Shape;3457;p54"/>
          <p:cNvSpPr txBox="1"/>
          <p:nvPr>
            <p:ph idx="4" type="subTitle"/>
          </p:nvPr>
        </p:nvSpPr>
        <p:spPr>
          <a:xfrm>
            <a:off x="295225" y="2571750"/>
            <a:ext cx="26931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Internal Research Teams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58" name="Google Shape;3458;p54"/>
          <p:cNvSpPr txBox="1"/>
          <p:nvPr>
            <p:ph idx="5" type="subTitle"/>
          </p:nvPr>
        </p:nvSpPr>
        <p:spPr>
          <a:xfrm>
            <a:off x="3204713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Internal ML Teams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59" name="Google Shape;3459;p54"/>
          <p:cNvSpPr txBox="1"/>
          <p:nvPr>
            <p:ph idx="6" type="subTitle"/>
          </p:nvPr>
        </p:nvSpPr>
        <p:spPr>
          <a:xfrm>
            <a:off x="5477650" y="2571750"/>
            <a:ext cx="3196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External Providers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60" name="Google Shape;3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25" y="532925"/>
            <a:ext cx="548650" cy="5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96638" y="1669950"/>
            <a:ext cx="747775" cy="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75" y="1669951"/>
            <a:ext cx="747775" cy="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857" y="1726050"/>
            <a:ext cx="747775" cy="7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p54"/>
          <p:cNvSpPr txBox="1"/>
          <p:nvPr/>
        </p:nvSpPr>
        <p:spPr>
          <a:xfrm>
            <a:off x="3549138" y="998400"/>
            <a:ext cx="1421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benefits?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65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Management Business Case by Slidesgo">
  <a:themeElements>
    <a:clrScheme name="Simple Light">
      <a:dk1>
        <a:srgbClr val="103F3D"/>
      </a:dk1>
      <a:lt1>
        <a:srgbClr val="F9FBFC"/>
      </a:lt1>
      <a:dk2>
        <a:srgbClr val="F08879"/>
      </a:dk2>
      <a:lt2>
        <a:srgbClr val="16D8D8"/>
      </a:lt2>
      <a:accent1>
        <a:srgbClr val="25BCAF"/>
      </a:accent1>
      <a:accent2>
        <a:srgbClr val="258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33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